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9"/>
  </p:notesMasterIdLst>
  <p:handoutMasterIdLst>
    <p:handoutMasterId r:id="rId40"/>
  </p:handoutMasterIdLst>
  <p:sldIdLst>
    <p:sldId id="382" r:id="rId2"/>
    <p:sldId id="384" r:id="rId3"/>
    <p:sldId id="360" r:id="rId4"/>
    <p:sldId id="361" r:id="rId5"/>
    <p:sldId id="362" r:id="rId6"/>
    <p:sldId id="260" r:id="rId7"/>
    <p:sldId id="332" r:id="rId8"/>
    <p:sldId id="365" r:id="rId9"/>
    <p:sldId id="366" r:id="rId10"/>
    <p:sldId id="367" r:id="rId11"/>
    <p:sldId id="368" r:id="rId12"/>
    <p:sldId id="369" r:id="rId13"/>
    <p:sldId id="370" r:id="rId14"/>
    <p:sldId id="371" r:id="rId15"/>
    <p:sldId id="373" r:id="rId16"/>
    <p:sldId id="374" r:id="rId17"/>
    <p:sldId id="376" r:id="rId18"/>
    <p:sldId id="380" r:id="rId19"/>
    <p:sldId id="379" r:id="rId20"/>
    <p:sldId id="345" r:id="rId21"/>
    <p:sldId id="346" r:id="rId22"/>
    <p:sldId id="333" r:id="rId23"/>
    <p:sldId id="347" r:id="rId24"/>
    <p:sldId id="348" r:id="rId25"/>
    <p:sldId id="349" r:id="rId26"/>
    <p:sldId id="350" r:id="rId27"/>
    <p:sldId id="351" r:id="rId28"/>
    <p:sldId id="352" r:id="rId29"/>
    <p:sldId id="353" r:id="rId30"/>
    <p:sldId id="354" r:id="rId31"/>
    <p:sldId id="355" r:id="rId32"/>
    <p:sldId id="356" r:id="rId33"/>
    <p:sldId id="357" r:id="rId34"/>
    <p:sldId id="358" r:id="rId35"/>
    <p:sldId id="344" r:id="rId36"/>
    <p:sldId id="359" r:id="rId37"/>
    <p:sldId id="277" r:id="rId38"/>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603" autoAdjust="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F064530C-B289-4704-A675-71587C777AAD}" type="datetimeFigureOut">
              <a:rPr lang="en-US"/>
              <a:pPr>
                <a:defRPr/>
              </a:pPr>
              <a:t>22/10/2020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1F1E1B0-F365-45E3-A37C-E2E0C1EC1F7D}" type="slidenum">
              <a:rPr lang="en-US" altLang="vi-VN"/>
              <a:pPr>
                <a:defRPr/>
              </a:pPr>
              <a:t>‹#›</a:t>
            </a:fld>
            <a:endParaRPr lang="en-US" altLang="vi-VN"/>
          </a:p>
        </p:txBody>
      </p:sp>
    </p:spTree>
    <p:extLst>
      <p:ext uri="{BB962C8B-B14F-4D97-AF65-F5344CB8AC3E}">
        <p14:creationId xmlns:p14="http://schemas.microsoft.com/office/powerpoint/2010/main" val="86892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61" tIns="48331" rIns="96661" bIns="48331" rtlCol="0"/>
          <a:lstStyle>
            <a:lvl1pPr algn="r" eaLnBrk="1" fontAlgn="auto" hangingPunct="1">
              <a:spcBef>
                <a:spcPts val="0"/>
              </a:spcBef>
              <a:spcAft>
                <a:spcPts val="0"/>
              </a:spcAft>
              <a:defRPr sz="1300">
                <a:latin typeface="+mn-lt"/>
                <a:cs typeface="+mn-cs"/>
              </a:defRPr>
            </a:lvl1pPr>
          </a:lstStyle>
          <a:p>
            <a:pPr>
              <a:defRPr/>
            </a:pPr>
            <a:fld id="{A1829EFD-13B1-49FA-A8FA-4EE9219A7808}" type="datetimeFigureOut">
              <a:rPr lang="en-US"/>
              <a:pPr>
                <a:defRPr/>
              </a:pPr>
              <a:t>22/10/2020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smtClean="0">
                <a:latin typeface="Calibri" panose="020F0502020204030204" pitchFamily="34" charset="0"/>
              </a:defRPr>
            </a:lvl1pPr>
          </a:lstStyle>
          <a:p>
            <a:pPr>
              <a:defRPr/>
            </a:pPr>
            <a:fld id="{C5411D4D-3C06-4606-87B2-9DD1D28A8D8F}" type="slidenum">
              <a:rPr lang="en-US" altLang="vi-VN"/>
              <a:pPr>
                <a:defRPr/>
              </a:pPr>
              <a:t>‹#›</a:t>
            </a:fld>
            <a:endParaRPr lang="en-US" altLang="vi-VN"/>
          </a:p>
        </p:txBody>
      </p:sp>
    </p:spTree>
    <p:extLst>
      <p:ext uri="{BB962C8B-B14F-4D97-AF65-F5344CB8AC3E}">
        <p14:creationId xmlns:p14="http://schemas.microsoft.com/office/powerpoint/2010/main" val="3082967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3D91922-5DB0-45DD-9B8C-2049BEA7FD33}" type="datetimeFigureOut">
              <a:rPr lang="en-US"/>
              <a:pPr>
                <a:defRPr/>
              </a:pPr>
              <a:t>22/10/2020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BF5B4E-0783-495B-9D70-25C6DAD8E29E}" type="slidenum">
              <a:rPr lang="en-US" altLang="vi-VN"/>
              <a:pPr>
                <a:defRPr/>
              </a:pPr>
              <a:t>‹#›</a:t>
            </a:fld>
            <a:endParaRPr lang="en-US" altLang="vi-VN"/>
          </a:p>
        </p:txBody>
      </p:sp>
    </p:spTree>
    <p:extLst>
      <p:ext uri="{BB962C8B-B14F-4D97-AF65-F5344CB8AC3E}">
        <p14:creationId xmlns:p14="http://schemas.microsoft.com/office/powerpoint/2010/main" val="212638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38A06D-E12B-4583-9BB0-A7C32DAC128A}" type="datetimeFigureOut">
              <a:rPr lang="en-US"/>
              <a:pPr>
                <a:defRPr/>
              </a:pPr>
              <a:t>22/10/2020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8FABD6-17F7-4DA3-AF59-82F03B3BD39C}" type="slidenum">
              <a:rPr lang="en-US" altLang="vi-VN"/>
              <a:pPr>
                <a:defRPr/>
              </a:pPr>
              <a:t>‹#›</a:t>
            </a:fld>
            <a:endParaRPr lang="en-US" altLang="vi-VN"/>
          </a:p>
        </p:txBody>
      </p:sp>
    </p:spTree>
    <p:extLst>
      <p:ext uri="{BB962C8B-B14F-4D97-AF65-F5344CB8AC3E}">
        <p14:creationId xmlns:p14="http://schemas.microsoft.com/office/powerpoint/2010/main" val="192623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7E1F5D-0289-476B-8D82-6F2EC6177541}" type="datetimeFigureOut">
              <a:rPr lang="en-US"/>
              <a:pPr>
                <a:defRPr/>
              </a:pPr>
              <a:t>22/10/2020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EDBFF6-A5F3-43B6-BCE8-D0A471759725}" type="slidenum">
              <a:rPr lang="en-US" altLang="vi-VN"/>
              <a:pPr>
                <a:defRPr/>
              </a:pPr>
              <a:t>‹#›</a:t>
            </a:fld>
            <a:endParaRPr lang="en-US" altLang="vi-VN"/>
          </a:p>
        </p:txBody>
      </p:sp>
    </p:spTree>
    <p:extLst>
      <p:ext uri="{BB962C8B-B14F-4D97-AF65-F5344CB8AC3E}">
        <p14:creationId xmlns:p14="http://schemas.microsoft.com/office/powerpoint/2010/main" val="1228274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pPr>
              <a:defRPr/>
            </a:pPr>
            <a:fld id="{FE0B130A-3A34-4BAA-9E31-EFADA4A4FC8D}" type="slidenum">
              <a:rPr lang="en-US" altLang="vi-VN"/>
              <a:pPr>
                <a:defRPr/>
              </a:pPr>
              <a:t>‹#›</a:t>
            </a:fld>
            <a:endParaRPr lang="en-US" altLang="vi-VN"/>
          </a:p>
        </p:txBody>
      </p:sp>
    </p:spTree>
    <p:extLst>
      <p:ext uri="{BB962C8B-B14F-4D97-AF65-F5344CB8AC3E}">
        <p14:creationId xmlns:p14="http://schemas.microsoft.com/office/powerpoint/2010/main" val="220638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FD9F6A-54C2-4EE4-A2DB-0AD98B617D3D}" type="datetimeFigureOut">
              <a:rPr lang="en-US"/>
              <a:pPr>
                <a:defRPr/>
              </a:pPr>
              <a:t>22/10/2020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937156-1C37-42A4-88CF-3AEE5CE3FD31}" type="slidenum">
              <a:rPr lang="en-US" altLang="vi-VN"/>
              <a:pPr>
                <a:defRPr/>
              </a:pPr>
              <a:t>‹#›</a:t>
            </a:fld>
            <a:endParaRPr lang="en-US" altLang="vi-VN"/>
          </a:p>
        </p:txBody>
      </p:sp>
    </p:spTree>
    <p:extLst>
      <p:ext uri="{BB962C8B-B14F-4D97-AF65-F5344CB8AC3E}">
        <p14:creationId xmlns:p14="http://schemas.microsoft.com/office/powerpoint/2010/main" val="4184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1DD788D-6E62-44DD-988C-4CB9F001976F}" type="datetimeFigureOut">
              <a:rPr lang="en-US"/>
              <a:pPr>
                <a:defRPr/>
              </a:pPr>
              <a:t>22/10/2020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E439A4-4ED2-42FD-B1BD-B1703E5D85A6}" type="slidenum">
              <a:rPr lang="en-US" altLang="vi-VN"/>
              <a:pPr>
                <a:defRPr/>
              </a:pPr>
              <a:t>‹#›</a:t>
            </a:fld>
            <a:endParaRPr lang="en-US" altLang="vi-VN"/>
          </a:p>
        </p:txBody>
      </p:sp>
    </p:spTree>
    <p:extLst>
      <p:ext uri="{BB962C8B-B14F-4D97-AF65-F5344CB8AC3E}">
        <p14:creationId xmlns:p14="http://schemas.microsoft.com/office/powerpoint/2010/main" val="325790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077ADC7-4BE0-4D75-A6C3-7310978B5012}" type="datetimeFigureOut">
              <a:rPr lang="en-US"/>
              <a:pPr>
                <a:defRPr/>
              </a:pPr>
              <a:t>22/10/2020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B58573-2604-41AA-ACFD-B697499DAB45}" type="slidenum">
              <a:rPr lang="en-US" altLang="vi-VN"/>
              <a:pPr>
                <a:defRPr/>
              </a:pPr>
              <a:t>‹#›</a:t>
            </a:fld>
            <a:endParaRPr lang="en-US" altLang="vi-VN"/>
          </a:p>
        </p:txBody>
      </p:sp>
    </p:spTree>
    <p:extLst>
      <p:ext uri="{BB962C8B-B14F-4D97-AF65-F5344CB8AC3E}">
        <p14:creationId xmlns:p14="http://schemas.microsoft.com/office/powerpoint/2010/main" val="3207493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CF11C6-1303-4AD4-98A5-C428199D32C0}" type="datetimeFigureOut">
              <a:rPr lang="en-US"/>
              <a:pPr>
                <a:defRPr/>
              </a:pPr>
              <a:t>22/10/2020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60A92E6-B736-464F-B719-93E7378AD800}" type="slidenum">
              <a:rPr lang="en-US" altLang="vi-VN"/>
              <a:pPr>
                <a:defRPr/>
              </a:pPr>
              <a:t>‹#›</a:t>
            </a:fld>
            <a:endParaRPr lang="en-US" altLang="vi-VN"/>
          </a:p>
        </p:txBody>
      </p:sp>
    </p:spTree>
    <p:extLst>
      <p:ext uri="{BB962C8B-B14F-4D97-AF65-F5344CB8AC3E}">
        <p14:creationId xmlns:p14="http://schemas.microsoft.com/office/powerpoint/2010/main" val="1562236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5E1B0D-A02A-4202-B8AF-F797083D75E9}" type="datetimeFigureOut">
              <a:rPr lang="en-US"/>
              <a:pPr>
                <a:defRPr/>
              </a:pPr>
              <a:t>22/10/2020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976D9F-3EC0-4077-A5C7-0E88E4FA2D99}" type="slidenum">
              <a:rPr lang="en-US" altLang="vi-VN"/>
              <a:pPr>
                <a:defRPr/>
              </a:pPr>
              <a:t>‹#›</a:t>
            </a:fld>
            <a:endParaRPr lang="en-US" altLang="vi-VN"/>
          </a:p>
        </p:txBody>
      </p:sp>
    </p:spTree>
    <p:extLst>
      <p:ext uri="{BB962C8B-B14F-4D97-AF65-F5344CB8AC3E}">
        <p14:creationId xmlns:p14="http://schemas.microsoft.com/office/powerpoint/2010/main" val="2389805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C658E4-AFC2-447C-BCF1-E2E186CED3BB}" type="datetimeFigureOut">
              <a:rPr lang="en-US"/>
              <a:pPr>
                <a:defRPr/>
              </a:pPr>
              <a:t>22/10/2020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FC35623-6158-42E1-9783-9EF85186091A}" type="slidenum">
              <a:rPr lang="en-US" altLang="vi-VN"/>
              <a:pPr>
                <a:defRPr/>
              </a:pPr>
              <a:t>‹#›</a:t>
            </a:fld>
            <a:endParaRPr lang="en-US" altLang="vi-VN"/>
          </a:p>
        </p:txBody>
      </p:sp>
    </p:spTree>
    <p:extLst>
      <p:ext uri="{BB962C8B-B14F-4D97-AF65-F5344CB8AC3E}">
        <p14:creationId xmlns:p14="http://schemas.microsoft.com/office/powerpoint/2010/main" val="624907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3D4985-06BA-4377-8898-000A0356A638}" type="datetimeFigureOut">
              <a:rPr lang="en-US"/>
              <a:pPr>
                <a:defRPr/>
              </a:pPr>
              <a:t>22/10/2020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E3A609-F6FC-495A-8752-B5289EE787BE}" type="slidenum">
              <a:rPr lang="en-US" altLang="vi-VN"/>
              <a:pPr>
                <a:defRPr/>
              </a:pPr>
              <a:t>‹#›</a:t>
            </a:fld>
            <a:endParaRPr lang="en-US" altLang="vi-VN"/>
          </a:p>
        </p:txBody>
      </p:sp>
    </p:spTree>
    <p:extLst>
      <p:ext uri="{BB962C8B-B14F-4D97-AF65-F5344CB8AC3E}">
        <p14:creationId xmlns:p14="http://schemas.microsoft.com/office/powerpoint/2010/main" val="696446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6FDD2A2-A765-4C8C-86F1-2B3201628957}" type="datetimeFigureOut">
              <a:rPr lang="en-US"/>
              <a:pPr>
                <a:defRPr/>
              </a:pPr>
              <a:t>22/10/2020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351027-64BB-43A6-9189-BB5F830BBBD7}" type="slidenum">
              <a:rPr lang="en-US" altLang="vi-VN"/>
              <a:pPr>
                <a:defRPr/>
              </a:pPr>
              <a:t>‹#›</a:t>
            </a:fld>
            <a:endParaRPr lang="en-US" altLang="vi-VN"/>
          </a:p>
        </p:txBody>
      </p:sp>
    </p:spTree>
    <p:extLst>
      <p:ext uri="{BB962C8B-B14F-4D97-AF65-F5344CB8AC3E}">
        <p14:creationId xmlns:p14="http://schemas.microsoft.com/office/powerpoint/2010/main" val="211944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E630132-4800-4DC2-B339-87B44F1A31AB}" type="datetimeFigureOut">
              <a:rPr lang="en-US"/>
              <a:pPr>
                <a:defRPr/>
              </a:pPr>
              <a:t>22/10/2020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Tahoma" panose="020B0604030504040204" pitchFamily="34" charset="0"/>
              </a:defRPr>
            </a:lvl1pPr>
          </a:lstStyle>
          <a:p>
            <a:pPr>
              <a:defRPr/>
            </a:pPr>
            <a:fld id="{A209B206-F663-49D2-8248-1A72429A78BD}" type="slidenum">
              <a:rPr lang="en-US" altLang="vi-VN"/>
              <a:pPr>
                <a:defRPr/>
              </a:pPr>
              <a:t>‹#›</a:t>
            </a:fld>
            <a:endParaRPr lang="en-US" altLang="vi-VN"/>
          </a:p>
        </p:txBody>
      </p:sp>
      <p:pic>
        <p:nvPicPr>
          <p:cNvPr id="103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5667375"/>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 id="214748413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ahoma" pitchFamily="34" charset="0"/>
        </a:defRPr>
      </a:lvl2pPr>
      <a:lvl3pPr algn="ctr" rtl="0" eaLnBrk="0" fontAlgn="base" hangingPunct="0">
        <a:spcBef>
          <a:spcPct val="0"/>
        </a:spcBef>
        <a:spcAft>
          <a:spcPct val="0"/>
        </a:spcAft>
        <a:defRPr sz="4400">
          <a:solidFill>
            <a:schemeClr val="tx1"/>
          </a:solidFill>
          <a:latin typeface="Tahoma" pitchFamily="34" charset="0"/>
        </a:defRPr>
      </a:lvl3pPr>
      <a:lvl4pPr algn="ctr" rtl="0" eaLnBrk="0" fontAlgn="base" hangingPunct="0">
        <a:spcBef>
          <a:spcPct val="0"/>
        </a:spcBef>
        <a:spcAft>
          <a:spcPct val="0"/>
        </a:spcAft>
        <a:defRPr sz="4400">
          <a:solidFill>
            <a:schemeClr val="tx1"/>
          </a:solidFill>
          <a:latin typeface="Tahoma" pitchFamily="34" charset="0"/>
        </a:defRPr>
      </a:lvl4pPr>
      <a:lvl5pPr algn="ctr" rtl="0" eaLnBrk="0" fontAlgn="base" hangingPunct="0">
        <a:spcBef>
          <a:spcPct val="0"/>
        </a:spcBef>
        <a:spcAft>
          <a:spcPct val="0"/>
        </a:spcAft>
        <a:defRPr sz="4400">
          <a:solidFill>
            <a:schemeClr val="tx1"/>
          </a:solidFill>
          <a:latin typeface="Tahom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7.jpeg"/><Relationship Id="rId10" Type="http://schemas.openxmlformats.org/officeDocument/2006/relationships/image" Target="../media/image31.jpeg"/><Relationship Id="rId4" Type="http://schemas.openxmlformats.org/officeDocument/2006/relationships/image" Target="../media/image26.jpeg"/><Relationship Id="rId9" Type="http://schemas.openxmlformats.org/officeDocument/2006/relationships/image" Target="../media/image30.jpeg"/></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image" Target="../media/image6.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6.pn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133600"/>
            <a:ext cx="9144000" cy="4724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0000"/>
              </a:solidFill>
            </a:endParaRPr>
          </a:p>
        </p:txBody>
      </p:sp>
      <p:sp>
        <p:nvSpPr>
          <p:cNvPr id="60419" name="Title 1"/>
          <p:cNvSpPr>
            <a:spLocks noGrp="1"/>
          </p:cNvSpPr>
          <p:nvPr>
            <p:ph type="title" idx="4294967295"/>
          </p:nvPr>
        </p:nvSpPr>
        <p:spPr>
          <a:xfrm>
            <a:off x="357188" y="2614613"/>
            <a:ext cx="8501062" cy="3600450"/>
          </a:xfrm>
        </p:spPr>
        <p:txBody>
          <a:bodyPr/>
          <a:lstStyle/>
          <a:p>
            <a:r>
              <a:rPr lang="en-US" altLang="vi-VN" sz="3200" b="1" dirty="0" smtClean="0">
                <a:latin typeface="Times New Roman" panose="02020603050405020304" pitchFamily="18" charset="0"/>
                <a:cs typeface="Times New Roman" panose="02020603050405020304" pitchFamily="18" charset="0"/>
              </a:rPr>
              <a:t>TẬP HUẤN CBGV- CNV- HS CÁCH</a:t>
            </a:r>
            <a:br>
              <a:rPr lang="en-US" altLang="vi-VN" sz="3200" b="1" dirty="0" smtClean="0">
                <a:latin typeface="Times New Roman" panose="02020603050405020304" pitchFamily="18" charset="0"/>
                <a:cs typeface="Times New Roman" panose="02020603050405020304" pitchFamily="18" charset="0"/>
              </a:rPr>
            </a:br>
            <a:r>
              <a:rPr lang="en-US" altLang="vi-VN" sz="3200" b="1" dirty="0" smtClean="0">
                <a:latin typeface="Times New Roman" panose="02020603050405020304" pitchFamily="18" charset="0"/>
                <a:cs typeface="Times New Roman" panose="02020603050405020304" pitchFamily="18" charset="0"/>
              </a:rPr>
              <a:t> SƠ CỨU </a:t>
            </a:r>
            <a:r>
              <a:rPr lang="en-US" altLang="vi-VN" sz="3200" b="1" smtClean="0">
                <a:latin typeface="Times New Roman" panose="02020603050405020304" pitchFamily="18" charset="0"/>
                <a:cs typeface="Times New Roman" panose="02020603050405020304" pitchFamily="18" charset="0"/>
              </a:rPr>
              <a:t>GÃY </a:t>
            </a:r>
            <a:r>
              <a:rPr lang="en-US" altLang="vi-VN" sz="3200" b="1">
                <a:latin typeface="Times New Roman" panose="02020603050405020304" pitchFamily="18" charset="0"/>
                <a:cs typeface="Times New Roman" panose="02020603050405020304" pitchFamily="18" charset="0"/>
              </a:rPr>
              <a:t>X</a:t>
            </a:r>
            <a:r>
              <a:rPr lang="en-US" altLang="vi-VN" sz="3200" b="1" smtClean="0">
                <a:latin typeface="Times New Roman" panose="02020603050405020304" pitchFamily="18" charset="0"/>
                <a:cs typeface="Times New Roman" panose="02020603050405020304" pitchFamily="18" charset="0"/>
              </a:rPr>
              <a:t>ƯƠNG </a:t>
            </a:r>
            <a:r>
              <a:rPr lang="en-US" altLang="vi-VN" sz="3200" b="1" dirty="0" smtClean="0">
                <a:solidFill>
                  <a:schemeClr val="bg1"/>
                </a:solidFill>
                <a:latin typeface="Times New Roman" panose="02020603050405020304" pitchFamily="18" charset="0"/>
                <a:cs typeface="Times New Roman" panose="02020603050405020304" pitchFamily="18" charset="0"/>
              </a:rPr>
              <a:t/>
            </a:r>
            <a:br>
              <a:rPr lang="en-US" altLang="vi-VN" sz="3200" b="1" dirty="0" smtClean="0">
                <a:solidFill>
                  <a:schemeClr val="bg1"/>
                </a:solidFill>
                <a:latin typeface="Times New Roman" panose="02020603050405020304" pitchFamily="18" charset="0"/>
                <a:cs typeface="Times New Roman" panose="02020603050405020304" pitchFamily="18" charset="0"/>
              </a:rPr>
            </a:br>
            <a:r>
              <a:rPr lang="en-US" altLang="vi-VN" sz="3200" b="1" dirty="0" smtClean="0">
                <a:solidFill>
                  <a:schemeClr val="bg1"/>
                </a:solidFill>
                <a:latin typeface="Times New Roman" panose="02020603050405020304" pitchFamily="18" charset="0"/>
                <a:cs typeface="Times New Roman" panose="02020603050405020304" pitchFamily="18" charset="0"/>
              </a:rPr>
              <a:t/>
            </a:r>
            <a:br>
              <a:rPr lang="en-US" altLang="vi-VN" sz="3200" b="1" dirty="0" smtClean="0">
                <a:solidFill>
                  <a:schemeClr val="bg1"/>
                </a:solidFill>
                <a:latin typeface="Times New Roman" panose="02020603050405020304" pitchFamily="18" charset="0"/>
                <a:cs typeface="Times New Roman" panose="02020603050405020304" pitchFamily="18" charset="0"/>
              </a:rPr>
            </a:br>
            <a:r>
              <a:rPr lang="en-US" altLang="vi-VN" b="1" dirty="0" smtClean="0">
                <a:solidFill>
                  <a:schemeClr val="bg1"/>
                </a:solidFill>
                <a:latin typeface="Times New Roman" panose="02020603050405020304" pitchFamily="18" charset="0"/>
                <a:cs typeface="Times New Roman" panose="02020603050405020304" pitchFamily="18" charset="0"/>
              </a:rPr>
              <a:t/>
            </a:r>
            <a:br>
              <a:rPr lang="en-US" altLang="vi-VN" b="1" dirty="0" smtClean="0">
                <a:solidFill>
                  <a:schemeClr val="bg1"/>
                </a:solidFill>
                <a:latin typeface="Times New Roman" panose="02020603050405020304" pitchFamily="18" charset="0"/>
                <a:cs typeface="Times New Roman" panose="02020603050405020304" pitchFamily="18" charset="0"/>
              </a:rPr>
            </a:br>
            <a:r>
              <a:rPr lang="en-US" altLang="vi-VN" b="1" dirty="0" smtClean="0">
                <a:solidFill>
                  <a:schemeClr val="bg1"/>
                </a:solidFill>
                <a:latin typeface="Times New Roman" panose="02020603050405020304" pitchFamily="18" charset="0"/>
                <a:cs typeface="Times New Roman" panose="02020603050405020304" pitchFamily="18" charset="0"/>
              </a:rPr>
              <a:t>                          </a:t>
            </a:r>
            <a:r>
              <a:rPr lang="en-US" altLang="vi-VN" sz="2800" b="1" dirty="0" err="1" smtClean="0">
                <a:solidFill>
                  <a:schemeClr val="bg1"/>
                </a:solidFill>
                <a:latin typeface="Times New Roman" panose="02020603050405020304" pitchFamily="18" charset="0"/>
                <a:cs typeface="Times New Roman" panose="02020603050405020304" pitchFamily="18" charset="0"/>
              </a:rPr>
              <a:t>Nhân</a:t>
            </a:r>
            <a:r>
              <a:rPr lang="en-US" altLang="vi-VN" sz="2800" b="1" dirty="0" smtClean="0">
                <a:solidFill>
                  <a:schemeClr val="bg1"/>
                </a:solidFill>
                <a:latin typeface="Times New Roman" panose="02020603050405020304" pitchFamily="18" charset="0"/>
                <a:cs typeface="Times New Roman" panose="02020603050405020304" pitchFamily="18" charset="0"/>
              </a:rPr>
              <a:t> </a:t>
            </a:r>
            <a:r>
              <a:rPr lang="en-US" altLang="vi-VN" sz="2800" b="1" dirty="0" err="1" smtClean="0">
                <a:solidFill>
                  <a:schemeClr val="bg1"/>
                </a:solidFill>
                <a:latin typeface="Times New Roman" panose="02020603050405020304" pitchFamily="18" charset="0"/>
                <a:cs typeface="Times New Roman" panose="02020603050405020304" pitchFamily="18" charset="0"/>
              </a:rPr>
              <a:t>viên</a:t>
            </a:r>
            <a:r>
              <a:rPr lang="en-US" altLang="vi-VN" sz="2800" b="1" dirty="0" smtClean="0">
                <a:solidFill>
                  <a:schemeClr val="bg1"/>
                </a:solidFill>
                <a:latin typeface="Times New Roman" panose="02020603050405020304" pitchFamily="18" charset="0"/>
                <a:cs typeface="Times New Roman" panose="02020603050405020304" pitchFamily="18" charset="0"/>
              </a:rPr>
              <a:t> y </a:t>
            </a:r>
            <a:r>
              <a:rPr lang="en-US" altLang="vi-VN" sz="2800" b="1" dirty="0" err="1" smtClean="0">
                <a:solidFill>
                  <a:schemeClr val="bg1"/>
                </a:solidFill>
                <a:latin typeface="Times New Roman" panose="02020603050405020304" pitchFamily="18" charset="0"/>
                <a:cs typeface="Times New Roman" panose="02020603050405020304" pitchFamily="18" charset="0"/>
              </a:rPr>
              <a:t>tế</a:t>
            </a:r>
            <a:r>
              <a:rPr lang="en-US" altLang="vi-VN" sz="2800" b="1" dirty="0" smtClean="0">
                <a:solidFill>
                  <a:schemeClr val="bg1"/>
                </a:solidFill>
                <a:latin typeface="Times New Roman" panose="02020603050405020304" pitchFamily="18" charset="0"/>
                <a:cs typeface="Times New Roman" panose="02020603050405020304" pitchFamily="18" charset="0"/>
              </a:rPr>
              <a:t>: </a:t>
            </a:r>
            <a:r>
              <a:rPr lang="en-US" altLang="vi-VN" sz="2800" b="1" dirty="0" err="1" smtClean="0">
                <a:solidFill>
                  <a:schemeClr val="bg1"/>
                </a:solidFill>
                <a:latin typeface="Times New Roman" panose="02020603050405020304" pitchFamily="18" charset="0"/>
                <a:cs typeface="Times New Roman" panose="02020603050405020304" pitchFamily="18" charset="0"/>
              </a:rPr>
              <a:t>Đặng</a:t>
            </a:r>
            <a:r>
              <a:rPr lang="en-US" altLang="vi-VN" sz="2800" b="1" dirty="0" smtClean="0">
                <a:solidFill>
                  <a:schemeClr val="bg1"/>
                </a:solidFill>
                <a:latin typeface="Times New Roman" panose="02020603050405020304" pitchFamily="18" charset="0"/>
                <a:cs typeface="Times New Roman" panose="02020603050405020304" pitchFamily="18" charset="0"/>
              </a:rPr>
              <a:t> </a:t>
            </a:r>
            <a:r>
              <a:rPr lang="en-US" altLang="vi-VN" sz="2800" b="1" dirty="0" err="1" smtClean="0">
                <a:solidFill>
                  <a:schemeClr val="bg1"/>
                </a:solidFill>
                <a:latin typeface="Times New Roman" panose="02020603050405020304" pitchFamily="18" charset="0"/>
                <a:cs typeface="Times New Roman" panose="02020603050405020304" pitchFamily="18" charset="0"/>
              </a:rPr>
              <a:t>Thị</a:t>
            </a:r>
            <a:r>
              <a:rPr lang="en-US" altLang="vi-VN" sz="2800" b="1" dirty="0" smtClean="0">
                <a:solidFill>
                  <a:schemeClr val="bg1"/>
                </a:solidFill>
                <a:latin typeface="Times New Roman" panose="02020603050405020304" pitchFamily="18" charset="0"/>
                <a:cs typeface="Times New Roman" panose="02020603050405020304" pitchFamily="18" charset="0"/>
              </a:rPr>
              <a:t> </a:t>
            </a:r>
            <a:r>
              <a:rPr lang="en-US" altLang="vi-VN" sz="2800" b="1" dirty="0" err="1" smtClean="0">
                <a:solidFill>
                  <a:schemeClr val="bg1"/>
                </a:solidFill>
                <a:latin typeface="Times New Roman" panose="02020603050405020304" pitchFamily="18" charset="0"/>
                <a:cs typeface="Times New Roman" panose="02020603050405020304" pitchFamily="18" charset="0"/>
              </a:rPr>
              <a:t>Thúy</a:t>
            </a:r>
            <a:r>
              <a:rPr lang="en-US" altLang="vi-VN" sz="2800" b="1" dirty="0" smtClean="0">
                <a:solidFill>
                  <a:schemeClr val="bg1"/>
                </a:solidFill>
                <a:latin typeface="Times New Roman" panose="02020603050405020304" pitchFamily="18" charset="0"/>
                <a:cs typeface="Times New Roman" panose="02020603050405020304" pitchFamily="18" charset="0"/>
              </a:rPr>
              <a:t> </a:t>
            </a:r>
            <a:r>
              <a:rPr lang="en-US" altLang="vi-VN" sz="2800" b="1" dirty="0" err="1" smtClean="0">
                <a:solidFill>
                  <a:schemeClr val="bg1"/>
                </a:solidFill>
                <a:latin typeface="Times New Roman" panose="02020603050405020304" pitchFamily="18" charset="0"/>
                <a:cs typeface="Times New Roman" panose="02020603050405020304" pitchFamily="18" charset="0"/>
              </a:rPr>
              <a:t>Hằng</a:t>
            </a:r>
            <a:endParaRPr lang="en-US" altLang="vi-VN" sz="2800" b="1" dirty="0" smtClean="0">
              <a:solidFill>
                <a:schemeClr val="bg1"/>
              </a:solidFill>
              <a:latin typeface="Times New Roman" panose="02020603050405020304" pitchFamily="18" charset="0"/>
              <a:cs typeface="Times New Roman" panose="02020603050405020304" pitchFamily="18" charset="0"/>
            </a:endParaRPr>
          </a:p>
        </p:txBody>
      </p:sp>
      <p:pic>
        <p:nvPicPr>
          <p:cNvPr id="6042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838" y="939800"/>
            <a:ext cx="45720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5350" y="104775"/>
            <a:ext cx="4810125" cy="574675"/>
          </a:xfrm>
        </p:spPr>
        <p:txBody>
          <a:bodyPr lIns="0" tIns="12700" rIns="0" bIns="0" rtlCol="0">
            <a:spAutoFit/>
          </a:bodyPr>
          <a:lstStyle/>
          <a:p>
            <a:pPr marL="12700">
              <a:spcBef>
                <a:spcPts val="100"/>
              </a:spcBef>
              <a:defRPr/>
            </a:pPr>
            <a:r>
              <a:rPr sz="3600" spc="-5" dirty="0">
                <a:solidFill>
                  <a:srgbClr val="FFFFFF"/>
                </a:solidFill>
              </a:rPr>
              <a:t>SƠ </a:t>
            </a:r>
            <a:r>
              <a:rPr sz="3600" spc="-260" dirty="0">
                <a:solidFill>
                  <a:srgbClr val="FFFFFF"/>
                </a:solidFill>
              </a:rPr>
              <a:t>CỨU </a:t>
            </a:r>
            <a:r>
              <a:rPr sz="3600" spc="-385" dirty="0">
                <a:solidFill>
                  <a:srgbClr val="FFFFFF"/>
                </a:solidFill>
              </a:rPr>
              <a:t>GẪY</a:t>
            </a:r>
            <a:r>
              <a:rPr sz="3600" spc="165" dirty="0">
                <a:solidFill>
                  <a:srgbClr val="FFFFFF"/>
                </a:solidFill>
              </a:rPr>
              <a:t> </a:t>
            </a:r>
            <a:r>
              <a:rPr sz="3600" spc="-160" dirty="0">
                <a:solidFill>
                  <a:srgbClr val="FFFFFF"/>
                </a:solidFill>
              </a:rPr>
              <a:t>XƯƠNG</a:t>
            </a:r>
            <a:endParaRPr sz="3600"/>
          </a:p>
        </p:txBody>
      </p:sp>
      <p:sp>
        <p:nvSpPr>
          <p:cNvPr id="3" name="object 3"/>
          <p:cNvSpPr txBox="1"/>
          <p:nvPr/>
        </p:nvSpPr>
        <p:spPr>
          <a:xfrm>
            <a:off x="612775" y="1089025"/>
            <a:ext cx="7921625" cy="2465388"/>
          </a:xfrm>
          <a:prstGeom prst="rect">
            <a:avLst/>
          </a:prstGeom>
        </p:spPr>
        <p:txBody>
          <a:bodyPr lIns="0" tIns="76835" rIns="0" bIns="0">
            <a:spAutoFit/>
          </a:bodyPr>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600"/>
              </a:spcBef>
            </a:pPr>
            <a:r>
              <a:rPr lang="en-US" altLang="en-US" sz="2800" b="1">
                <a:solidFill>
                  <a:srgbClr val="FF0000"/>
                </a:solidFill>
                <a:latin typeface="Tahoma" panose="020B0604030504040204" pitchFamily="34" charset="0"/>
                <a:cs typeface="Tahoma" panose="020B0604030504040204" pitchFamily="34" charset="0"/>
              </a:rPr>
              <a:t>4 nên</a:t>
            </a:r>
            <a:endParaRPr lang="en-US" altLang="en-US" sz="2800">
              <a:latin typeface="Tahoma" panose="020B0604030504040204" pitchFamily="34" charset="0"/>
              <a:cs typeface="Tahoma" panose="020B0604030504040204" pitchFamily="34" charset="0"/>
            </a:endParaRPr>
          </a:p>
          <a:p>
            <a:pPr eaLnBrk="1" hangingPunct="1">
              <a:spcBef>
                <a:spcPts val="500"/>
              </a:spcBef>
              <a:buFont typeface="Wingdings" panose="05000000000000000000" pitchFamily="2" charset="2"/>
              <a:buChar char=""/>
            </a:pPr>
            <a:r>
              <a:rPr lang="en-US" altLang="en-US" sz="2800">
                <a:latin typeface="Tahoma" panose="020B0604030504040204" pitchFamily="34" charset="0"/>
                <a:cs typeface="Tahoma" panose="020B0604030504040204" pitchFamily="34" charset="0"/>
              </a:rPr>
              <a:t>Để nguyên tư thế gãy</a:t>
            </a:r>
          </a:p>
          <a:p>
            <a:pPr eaLnBrk="1" hangingPunct="1">
              <a:spcBef>
                <a:spcPts val="500"/>
              </a:spcBef>
              <a:buFont typeface="Wingdings" panose="05000000000000000000" pitchFamily="2" charset="2"/>
              <a:buChar char=""/>
            </a:pPr>
            <a:r>
              <a:rPr lang="en-US" altLang="en-US" sz="2800">
                <a:latin typeface="Tahoma" panose="020B0604030504040204" pitchFamily="34" charset="0"/>
                <a:cs typeface="Tahoma" panose="020B0604030504040204" pitchFamily="34" charset="0"/>
              </a:rPr>
              <a:t>Kiểm tra tuần hoàn dưới chỗ gãy</a:t>
            </a:r>
          </a:p>
          <a:p>
            <a:pPr eaLnBrk="1" hangingPunct="1">
              <a:spcBef>
                <a:spcPts val="500"/>
              </a:spcBef>
              <a:buFont typeface="Wingdings" panose="05000000000000000000" pitchFamily="2" charset="2"/>
              <a:buChar char=""/>
            </a:pPr>
            <a:r>
              <a:rPr lang="en-US" altLang="en-US" sz="2800">
                <a:latin typeface="Tahoma" panose="020B0604030504040204" pitchFamily="34" charset="0"/>
                <a:cs typeface="Tahoma" panose="020B0604030504040204" pitchFamily="34" charset="0"/>
              </a:rPr>
              <a:t>Bất động khớp trên và khớp dưới ổ gãy</a:t>
            </a:r>
          </a:p>
          <a:p>
            <a:pPr eaLnBrk="1" hangingPunct="1">
              <a:spcBef>
                <a:spcPts val="500"/>
              </a:spcBef>
              <a:buFont typeface="Wingdings" panose="05000000000000000000" pitchFamily="2" charset="2"/>
              <a:buChar char=""/>
            </a:pPr>
            <a:r>
              <a:rPr lang="en-US" altLang="en-US" sz="2800">
                <a:latin typeface="Tahoma" panose="020B0604030504040204" pitchFamily="34" charset="0"/>
                <a:cs typeface="Tahoma" panose="020B0604030504040204" pitchFamily="34" charset="0"/>
              </a:rPr>
              <a:t>Bộc lộ vết thương</a:t>
            </a:r>
          </a:p>
        </p:txBody>
      </p:sp>
      <p:grpSp>
        <p:nvGrpSpPr>
          <p:cNvPr id="13316" name="object 4"/>
          <p:cNvGrpSpPr>
            <a:grpSpLocks/>
          </p:cNvGrpSpPr>
          <p:nvPr/>
        </p:nvGrpSpPr>
        <p:grpSpPr bwMode="auto">
          <a:xfrm>
            <a:off x="0" y="3429000"/>
            <a:ext cx="9144000" cy="3429000"/>
            <a:chOff x="0" y="3429000"/>
            <a:chExt cx="9144000" cy="3429000"/>
          </a:xfrm>
        </p:grpSpPr>
        <p:sp>
          <p:nvSpPr>
            <p:cNvPr id="13317" name="object 5"/>
            <p:cNvSpPr>
              <a:spLocks/>
            </p:cNvSpPr>
            <p:nvPr/>
          </p:nvSpPr>
          <p:spPr bwMode="auto">
            <a:xfrm>
              <a:off x="0" y="3429000"/>
              <a:ext cx="9144000" cy="3429000"/>
            </a:xfrm>
            <a:custGeom>
              <a:avLst/>
              <a:gdLst>
                <a:gd name="T0" fmla="*/ 9144000 w 9144000"/>
                <a:gd name="T1" fmla="*/ 3429000 h 3429000"/>
                <a:gd name="T2" fmla="*/ 0 w 9144000"/>
                <a:gd name="T3" fmla="*/ 3429000 h 3429000"/>
                <a:gd name="T4" fmla="*/ 0 w 9144000"/>
                <a:gd name="T5" fmla="*/ 0 h 3429000"/>
                <a:gd name="T6" fmla="*/ 9144000 w 9144000"/>
                <a:gd name="T7" fmla="*/ 0 h 3429000"/>
                <a:gd name="T8" fmla="*/ 9144000 w 9144000"/>
                <a:gd name="T9" fmla="*/ 3429000 h 3429000"/>
              </a:gdLst>
              <a:ahLst/>
              <a:cxnLst>
                <a:cxn ang="0">
                  <a:pos x="T0" y="T1"/>
                </a:cxn>
                <a:cxn ang="0">
                  <a:pos x="T2" y="T3"/>
                </a:cxn>
                <a:cxn ang="0">
                  <a:pos x="T4" y="T5"/>
                </a:cxn>
                <a:cxn ang="0">
                  <a:pos x="T6" y="T7"/>
                </a:cxn>
                <a:cxn ang="0">
                  <a:pos x="T8" y="T9"/>
                </a:cxn>
              </a:cxnLst>
              <a:rect l="0" t="0" r="r" b="b"/>
              <a:pathLst>
                <a:path w="9144000" h="3429000">
                  <a:moveTo>
                    <a:pt x="9144000" y="3429000"/>
                  </a:moveTo>
                  <a:lnTo>
                    <a:pt x="0" y="3429000"/>
                  </a:lnTo>
                  <a:lnTo>
                    <a:pt x="0" y="0"/>
                  </a:lnTo>
                  <a:lnTo>
                    <a:pt x="9144000" y="0"/>
                  </a:lnTo>
                  <a:lnTo>
                    <a:pt x="9144000" y="3429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3318" name="object 6"/>
            <p:cNvSpPr>
              <a:spLocks noChangeArrowheads="1"/>
            </p:cNvSpPr>
            <p:nvPr/>
          </p:nvSpPr>
          <p:spPr bwMode="auto">
            <a:xfrm>
              <a:off x="0" y="5667755"/>
              <a:ext cx="9144000" cy="1190244"/>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19" name="object 7"/>
            <p:cNvSpPr>
              <a:spLocks noChangeArrowheads="1"/>
            </p:cNvSpPr>
            <p:nvPr/>
          </p:nvSpPr>
          <p:spPr bwMode="auto">
            <a:xfrm>
              <a:off x="1371600" y="3810000"/>
              <a:ext cx="3276600" cy="2667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20" name="object 8"/>
            <p:cNvSpPr>
              <a:spLocks/>
            </p:cNvSpPr>
            <p:nvPr/>
          </p:nvSpPr>
          <p:spPr bwMode="auto">
            <a:xfrm>
              <a:off x="1333500" y="3771900"/>
              <a:ext cx="3352800" cy="2743200"/>
            </a:xfrm>
            <a:custGeom>
              <a:avLst/>
              <a:gdLst>
                <a:gd name="T0" fmla="*/ 3352800 w 3352800"/>
                <a:gd name="T1" fmla="*/ 2743200 h 2743200"/>
                <a:gd name="T2" fmla="*/ 0 w 3352800"/>
                <a:gd name="T3" fmla="*/ 2743200 h 2743200"/>
                <a:gd name="T4" fmla="*/ 0 w 3352800"/>
                <a:gd name="T5" fmla="*/ 0 h 2743200"/>
                <a:gd name="T6" fmla="*/ 3352800 w 3352800"/>
                <a:gd name="T7" fmla="*/ 0 h 2743200"/>
                <a:gd name="T8" fmla="*/ 3352800 w 3352800"/>
                <a:gd name="T9" fmla="*/ 19812 h 2743200"/>
                <a:gd name="T10" fmla="*/ 38100 w 3352800"/>
                <a:gd name="T11" fmla="*/ 19812 h 2743200"/>
                <a:gd name="T12" fmla="*/ 19812 w 3352800"/>
                <a:gd name="T13" fmla="*/ 38100 h 2743200"/>
                <a:gd name="T14" fmla="*/ 38100 w 3352800"/>
                <a:gd name="T15" fmla="*/ 38100 h 2743200"/>
                <a:gd name="T16" fmla="*/ 38100 w 3352800"/>
                <a:gd name="T17" fmla="*/ 2705100 h 2743200"/>
                <a:gd name="T18" fmla="*/ 19812 w 3352800"/>
                <a:gd name="T19" fmla="*/ 2705100 h 2743200"/>
                <a:gd name="T20" fmla="*/ 38100 w 3352800"/>
                <a:gd name="T21" fmla="*/ 2724911 h 2743200"/>
                <a:gd name="T22" fmla="*/ 3352800 w 3352800"/>
                <a:gd name="T23" fmla="*/ 2724911 h 2743200"/>
                <a:gd name="T24" fmla="*/ 3352800 w 3352800"/>
                <a:gd name="T25" fmla="*/ 2743200 h 2743200"/>
                <a:gd name="T26" fmla="*/ 38100 w 3352800"/>
                <a:gd name="T27" fmla="*/ 38100 h 2743200"/>
                <a:gd name="T28" fmla="*/ 19812 w 3352800"/>
                <a:gd name="T29" fmla="*/ 38100 h 2743200"/>
                <a:gd name="T30" fmla="*/ 38100 w 3352800"/>
                <a:gd name="T31" fmla="*/ 19812 h 2743200"/>
                <a:gd name="T32" fmla="*/ 38100 w 3352800"/>
                <a:gd name="T33" fmla="*/ 38100 h 2743200"/>
                <a:gd name="T34" fmla="*/ 3314700 w 3352800"/>
                <a:gd name="T35" fmla="*/ 38100 h 2743200"/>
                <a:gd name="T36" fmla="*/ 38100 w 3352800"/>
                <a:gd name="T37" fmla="*/ 38100 h 2743200"/>
                <a:gd name="T38" fmla="*/ 38100 w 3352800"/>
                <a:gd name="T39" fmla="*/ 19812 h 2743200"/>
                <a:gd name="T40" fmla="*/ 3314700 w 3352800"/>
                <a:gd name="T41" fmla="*/ 19812 h 2743200"/>
                <a:gd name="T42" fmla="*/ 3314700 w 3352800"/>
                <a:gd name="T43" fmla="*/ 38100 h 2743200"/>
                <a:gd name="T44" fmla="*/ 3314700 w 3352800"/>
                <a:gd name="T45" fmla="*/ 2724911 h 2743200"/>
                <a:gd name="T46" fmla="*/ 3314700 w 3352800"/>
                <a:gd name="T47" fmla="*/ 19812 h 2743200"/>
                <a:gd name="T48" fmla="*/ 3334512 w 3352800"/>
                <a:gd name="T49" fmla="*/ 38100 h 2743200"/>
                <a:gd name="T50" fmla="*/ 3352800 w 3352800"/>
                <a:gd name="T51" fmla="*/ 38100 h 2743200"/>
                <a:gd name="T52" fmla="*/ 3352800 w 3352800"/>
                <a:gd name="T53" fmla="*/ 2705100 h 2743200"/>
                <a:gd name="T54" fmla="*/ 3334512 w 3352800"/>
                <a:gd name="T55" fmla="*/ 2705100 h 2743200"/>
                <a:gd name="T56" fmla="*/ 3314700 w 3352800"/>
                <a:gd name="T57" fmla="*/ 2724911 h 2743200"/>
                <a:gd name="T58" fmla="*/ 3352800 w 3352800"/>
                <a:gd name="T59" fmla="*/ 38100 h 2743200"/>
                <a:gd name="T60" fmla="*/ 3334512 w 3352800"/>
                <a:gd name="T61" fmla="*/ 38100 h 2743200"/>
                <a:gd name="T62" fmla="*/ 3314700 w 3352800"/>
                <a:gd name="T63" fmla="*/ 19812 h 2743200"/>
                <a:gd name="T64" fmla="*/ 3352800 w 3352800"/>
                <a:gd name="T65" fmla="*/ 19812 h 2743200"/>
                <a:gd name="T66" fmla="*/ 3352800 w 3352800"/>
                <a:gd name="T67" fmla="*/ 38100 h 2743200"/>
                <a:gd name="T68" fmla="*/ 38100 w 3352800"/>
                <a:gd name="T69" fmla="*/ 2724911 h 2743200"/>
                <a:gd name="T70" fmla="*/ 19812 w 3352800"/>
                <a:gd name="T71" fmla="*/ 2705100 h 2743200"/>
                <a:gd name="T72" fmla="*/ 38100 w 3352800"/>
                <a:gd name="T73" fmla="*/ 2705100 h 2743200"/>
                <a:gd name="T74" fmla="*/ 38100 w 3352800"/>
                <a:gd name="T75" fmla="*/ 2724911 h 2743200"/>
                <a:gd name="T76" fmla="*/ 3314700 w 3352800"/>
                <a:gd name="T77" fmla="*/ 2724911 h 2743200"/>
                <a:gd name="T78" fmla="*/ 38100 w 3352800"/>
                <a:gd name="T79" fmla="*/ 2724911 h 2743200"/>
                <a:gd name="T80" fmla="*/ 38100 w 3352800"/>
                <a:gd name="T81" fmla="*/ 2705100 h 2743200"/>
                <a:gd name="T82" fmla="*/ 3314700 w 3352800"/>
                <a:gd name="T83" fmla="*/ 2705100 h 2743200"/>
                <a:gd name="T84" fmla="*/ 3314700 w 3352800"/>
                <a:gd name="T85" fmla="*/ 2724911 h 2743200"/>
                <a:gd name="T86" fmla="*/ 3352800 w 3352800"/>
                <a:gd name="T87" fmla="*/ 2724911 h 2743200"/>
                <a:gd name="T88" fmla="*/ 3314700 w 3352800"/>
                <a:gd name="T89" fmla="*/ 2724911 h 2743200"/>
                <a:gd name="T90" fmla="*/ 3334512 w 3352800"/>
                <a:gd name="T91" fmla="*/ 2705100 h 2743200"/>
                <a:gd name="T92" fmla="*/ 3352800 w 3352800"/>
                <a:gd name="T93" fmla="*/ 2705100 h 2743200"/>
                <a:gd name="T94" fmla="*/ 3352800 w 3352800"/>
                <a:gd name="T95" fmla="*/ 2724911 h 274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52800" h="2743200">
                  <a:moveTo>
                    <a:pt x="3352800" y="2743200"/>
                  </a:moveTo>
                  <a:lnTo>
                    <a:pt x="0" y="2743200"/>
                  </a:lnTo>
                  <a:lnTo>
                    <a:pt x="0" y="0"/>
                  </a:lnTo>
                  <a:lnTo>
                    <a:pt x="3352800" y="0"/>
                  </a:lnTo>
                  <a:lnTo>
                    <a:pt x="3352800" y="19812"/>
                  </a:lnTo>
                  <a:lnTo>
                    <a:pt x="38100" y="19812"/>
                  </a:lnTo>
                  <a:lnTo>
                    <a:pt x="19812" y="38100"/>
                  </a:lnTo>
                  <a:lnTo>
                    <a:pt x="38100" y="38100"/>
                  </a:lnTo>
                  <a:lnTo>
                    <a:pt x="38100" y="2705100"/>
                  </a:lnTo>
                  <a:lnTo>
                    <a:pt x="19812" y="2705100"/>
                  </a:lnTo>
                  <a:lnTo>
                    <a:pt x="38100" y="2724911"/>
                  </a:lnTo>
                  <a:lnTo>
                    <a:pt x="3352800" y="2724911"/>
                  </a:lnTo>
                  <a:lnTo>
                    <a:pt x="3352800" y="2743200"/>
                  </a:lnTo>
                  <a:close/>
                </a:path>
                <a:path w="3352800" h="2743200">
                  <a:moveTo>
                    <a:pt x="38100" y="38100"/>
                  </a:moveTo>
                  <a:lnTo>
                    <a:pt x="19812" y="38100"/>
                  </a:lnTo>
                  <a:lnTo>
                    <a:pt x="38100" y="19812"/>
                  </a:lnTo>
                  <a:lnTo>
                    <a:pt x="38100" y="38100"/>
                  </a:lnTo>
                  <a:close/>
                </a:path>
                <a:path w="3352800" h="2743200">
                  <a:moveTo>
                    <a:pt x="3314700" y="38100"/>
                  </a:moveTo>
                  <a:lnTo>
                    <a:pt x="38100" y="38100"/>
                  </a:lnTo>
                  <a:lnTo>
                    <a:pt x="38100" y="19812"/>
                  </a:lnTo>
                  <a:lnTo>
                    <a:pt x="3314700" y="19812"/>
                  </a:lnTo>
                  <a:lnTo>
                    <a:pt x="3314700" y="38100"/>
                  </a:lnTo>
                  <a:close/>
                </a:path>
                <a:path w="3352800" h="2743200">
                  <a:moveTo>
                    <a:pt x="3314700" y="2724911"/>
                  </a:moveTo>
                  <a:lnTo>
                    <a:pt x="3314700" y="19812"/>
                  </a:lnTo>
                  <a:lnTo>
                    <a:pt x="3334512" y="38100"/>
                  </a:lnTo>
                  <a:lnTo>
                    <a:pt x="3352800" y="38100"/>
                  </a:lnTo>
                  <a:lnTo>
                    <a:pt x="3352800" y="2705100"/>
                  </a:lnTo>
                  <a:lnTo>
                    <a:pt x="3334512" y="2705100"/>
                  </a:lnTo>
                  <a:lnTo>
                    <a:pt x="3314700" y="2724911"/>
                  </a:lnTo>
                  <a:close/>
                </a:path>
                <a:path w="3352800" h="2743200">
                  <a:moveTo>
                    <a:pt x="3352800" y="38100"/>
                  </a:moveTo>
                  <a:lnTo>
                    <a:pt x="3334512" y="38100"/>
                  </a:lnTo>
                  <a:lnTo>
                    <a:pt x="3314700" y="19812"/>
                  </a:lnTo>
                  <a:lnTo>
                    <a:pt x="3352800" y="19812"/>
                  </a:lnTo>
                  <a:lnTo>
                    <a:pt x="3352800" y="38100"/>
                  </a:lnTo>
                  <a:close/>
                </a:path>
                <a:path w="3352800" h="2743200">
                  <a:moveTo>
                    <a:pt x="38100" y="2724911"/>
                  </a:moveTo>
                  <a:lnTo>
                    <a:pt x="19812" y="2705100"/>
                  </a:lnTo>
                  <a:lnTo>
                    <a:pt x="38100" y="2705100"/>
                  </a:lnTo>
                  <a:lnTo>
                    <a:pt x="38100" y="2724911"/>
                  </a:lnTo>
                  <a:close/>
                </a:path>
                <a:path w="3352800" h="2743200">
                  <a:moveTo>
                    <a:pt x="3314700" y="2724911"/>
                  </a:moveTo>
                  <a:lnTo>
                    <a:pt x="38100" y="2724911"/>
                  </a:lnTo>
                  <a:lnTo>
                    <a:pt x="38100" y="2705100"/>
                  </a:lnTo>
                  <a:lnTo>
                    <a:pt x="3314700" y="2705100"/>
                  </a:lnTo>
                  <a:lnTo>
                    <a:pt x="3314700" y="2724911"/>
                  </a:lnTo>
                  <a:close/>
                </a:path>
                <a:path w="3352800" h="2743200">
                  <a:moveTo>
                    <a:pt x="3352800" y="2724911"/>
                  </a:moveTo>
                  <a:lnTo>
                    <a:pt x="3314700" y="2724911"/>
                  </a:lnTo>
                  <a:lnTo>
                    <a:pt x="3334512" y="2705100"/>
                  </a:lnTo>
                  <a:lnTo>
                    <a:pt x="3352800" y="2705100"/>
                  </a:lnTo>
                  <a:lnTo>
                    <a:pt x="3352800" y="2724911"/>
                  </a:lnTo>
                  <a:close/>
                </a:path>
              </a:pathLst>
            </a:cu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3321" name="object 9"/>
            <p:cNvSpPr>
              <a:spLocks noChangeArrowheads="1"/>
            </p:cNvSpPr>
            <p:nvPr/>
          </p:nvSpPr>
          <p:spPr bwMode="auto">
            <a:xfrm>
              <a:off x="5029200" y="3810000"/>
              <a:ext cx="3200400" cy="2667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22" name="object 10"/>
            <p:cNvSpPr>
              <a:spLocks/>
            </p:cNvSpPr>
            <p:nvPr/>
          </p:nvSpPr>
          <p:spPr bwMode="auto">
            <a:xfrm>
              <a:off x="4991100" y="3771900"/>
              <a:ext cx="3276600" cy="2743200"/>
            </a:xfrm>
            <a:custGeom>
              <a:avLst/>
              <a:gdLst>
                <a:gd name="T0" fmla="*/ 3276600 w 3276600"/>
                <a:gd name="T1" fmla="*/ 2743200 h 2743200"/>
                <a:gd name="T2" fmla="*/ 0 w 3276600"/>
                <a:gd name="T3" fmla="*/ 2743200 h 2743200"/>
                <a:gd name="T4" fmla="*/ 0 w 3276600"/>
                <a:gd name="T5" fmla="*/ 0 h 2743200"/>
                <a:gd name="T6" fmla="*/ 3276600 w 3276600"/>
                <a:gd name="T7" fmla="*/ 0 h 2743200"/>
                <a:gd name="T8" fmla="*/ 3276600 w 3276600"/>
                <a:gd name="T9" fmla="*/ 19812 h 2743200"/>
                <a:gd name="T10" fmla="*/ 38100 w 3276600"/>
                <a:gd name="T11" fmla="*/ 19812 h 2743200"/>
                <a:gd name="T12" fmla="*/ 19812 w 3276600"/>
                <a:gd name="T13" fmla="*/ 38100 h 2743200"/>
                <a:gd name="T14" fmla="*/ 38100 w 3276600"/>
                <a:gd name="T15" fmla="*/ 38100 h 2743200"/>
                <a:gd name="T16" fmla="*/ 38100 w 3276600"/>
                <a:gd name="T17" fmla="*/ 2705100 h 2743200"/>
                <a:gd name="T18" fmla="*/ 19812 w 3276600"/>
                <a:gd name="T19" fmla="*/ 2705100 h 2743200"/>
                <a:gd name="T20" fmla="*/ 38100 w 3276600"/>
                <a:gd name="T21" fmla="*/ 2724911 h 2743200"/>
                <a:gd name="T22" fmla="*/ 3276600 w 3276600"/>
                <a:gd name="T23" fmla="*/ 2724911 h 2743200"/>
                <a:gd name="T24" fmla="*/ 3276600 w 3276600"/>
                <a:gd name="T25" fmla="*/ 2743200 h 2743200"/>
                <a:gd name="T26" fmla="*/ 38100 w 3276600"/>
                <a:gd name="T27" fmla="*/ 38100 h 2743200"/>
                <a:gd name="T28" fmla="*/ 19812 w 3276600"/>
                <a:gd name="T29" fmla="*/ 38100 h 2743200"/>
                <a:gd name="T30" fmla="*/ 38100 w 3276600"/>
                <a:gd name="T31" fmla="*/ 19812 h 2743200"/>
                <a:gd name="T32" fmla="*/ 38100 w 3276600"/>
                <a:gd name="T33" fmla="*/ 38100 h 2743200"/>
                <a:gd name="T34" fmla="*/ 3238500 w 3276600"/>
                <a:gd name="T35" fmla="*/ 38100 h 2743200"/>
                <a:gd name="T36" fmla="*/ 38100 w 3276600"/>
                <a:gd name="T37" fmla="*/ 38100 h 2743200"/>
                <a:gd name="T38" fmla="*/ 38100 w 3276600"/>
                <a:gd name="T39" fmla="*/ 19812 h 2743200"/>
                <a:gd name="T40" fmla="*/ 3238500 w 3276600"/>
                <a:gd name="T41" fmla="*/ 19812 h 2743200"/>
                <a:gd name="T42" fmla="*/ 3238500 w 3276600"/>
                <a:gd name="T43" fmla="*/ 38100 h 2743200"/>
                <a:gd name="T44" fmla="*/ 3238500 w 3276600"/>
                <a:gd name="T45" fmla="*/ 2724911 h 2743200"/>
                <a:gd name="T46" fmla="*/ 3238500 w 3276600"/>
                <a:gd name="T47" fmla="*/ 19812 h 2743200"/>
                <a:gd name="T48" fmla="*/ 3258311 w 3276600"/>
                <a:gd name="T49" fmla="*/ 38100 h 2743200"/>
                <a:gd name="T50" fmla="*/ 3276600 w 3276600"/>
                <a:gd name="T51" fmla="*/ 38100 h 2743200"/>
                <a:gd name="T52" fmla="*/ 3276600 w 3276600"/>
                <a:gd name="T53" fmla="*/ 2705100 h 2743200"/>
                <a:gd name="T54" fmla="*/ 3258311 w 3276600"/>
                <a:gd name="T55" fmla="*/ 2705100 h 2743200"/>
                <a:gd name="T56" fmla="*/ 3238500 w 3276600"/>
                <a:gd name="T57" fmla="*/ 2724911 h 2743200"/>
                <a:gd name="T58" fmla="*/ 3276600 w 3276600"/>
                <a:gd name="T59" fmla="*/ 38100 h 2743200"/>
                <a:gd name="T60" fmla="*/ 3258311 w 3276600"/>
                <a:gd name="T61" fmla="*/ 38100 h 2743200"/>
                <a:gd name="T62" fmla="*/ 3238500 w 3276600"/>
                <a:gd name="T63" fmla="*/ 19812 h 2743200"/>
                <a:gd name="T64" fmla="*/ 3276600 w 3276600"/>
                <a:gd name="T65" fmla="*/ 19812 h 2743200"/>
                <a:gd name="T66" fmla="*/ 3276600 w 3276600"/>
                <a:gd name="T67" fmla="*/ 38100 h 2743200"/>
                <a:gd name="T68" fmla="*/ 38100 w 3276600"/>
                <a:gd name="T69" fmla="*/ 2724911 h 2743200"/>
                <a:gd name="T70" fmla="*/ 19812 w 3276600"/>
                <a:gd name="T71" fmla="*/ 2705100 h 2743200"/>
                <a:gd name="T72" fmla="*/ 38100 w 3276600"/>
                <a:gd name="T73" fmla="*/ 2705100 h 2743200"/>
                <a:gd name="T74" fmla="*/ 38100 w 3276600"/>
                <a:gd name="T75" fmla="*/ 2724911 h 2743200"/>
                <a:gd name="T76" fmla="*/ 3238500 w 3276600"/>
                <a:gd name="T77" fmla="*/ 2724911 h 2743200"/>
                <a:gd name="T78" fmla="*/ 38100 w 3276600"/>
                <a:gd name="T79" fmla="*/ 2724911 h 2743200"/>
                <a:gd name="T80" fmla="*/ 38100 w 3276600"/>
                <a:gd name="T81" fmla="*/ 2705100 h 2743200"/>
                <a:gd name="T82" fmla="*/ 3238500 w 3276600"/>
                <a:gd name="T83" fmla="*/ 2705100 h 2743200"/>
                <a:gd name="T84" fmla="*/ 3238500 w 3276600"/>
                <a:gd name="T85" fmla="*/ 2724911 h 2743200"/>
                <a:gd name="T86" fmla="*/ 3276600 w 3276600"/>
                <a:gd name="T87" fmla="*/ 2724911 h 2743200"/>
                <a:gd name="T88" fmla="*/ 3238500 w 3276600"/>
                <a:gd name="T89" fmla="*/ 2724911 h 2743200"/>
                <a:gd name="T90" fmla="*/ 3258311 w 3276600"/>
                <a:gd name="T91" fmla="*/ 2705100 h 2743200"/>
                <a:gd name="T92" fmla="*/ 3276600 w 3276600"/>
                <a:gd name="T93" fmla="*/ 2705100 h 2743200"/>
                <a:gd name="T94" fmla="*/ 3276600 w 3276600"/>
                <a:gd name="T95" fmla="*/ 2724911 h 274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76600" h="2743200">
                  <a:moveTo>
                    <a:pt x="3276600" y="2743200"/>
                  </a:moveTo>
                  <a:lnTo>
                    <a:pt x="0" y="2743200"/>
                  </a:lnTo>
                  <a:lnTo>
                    <a:pt x="0" y="0"/>
                  </a:lnTo>
                  <a:lnTo>
                    <a:pt x="3276600" y="0"/>
                  </a:lnTo>
                  <a:lnTo>
                    <a:pt x="3276600" y="19812"/>
                  </a:lnTo>
                  <a:lnTo>
                    <a:pt x="38100" y="19812"/>
                  </a:lnTo>
                  <a:lnTo>
                    <a:pt x="19812" y="38100"/>
                  </a:lnTo>
                  <a:lnTo>
                    <a:pt x="38100" y="38100"/>
                  </a:lnTo>
                  <a:lnTo>
                    <a:pt x="38100" y="2705100"/>
                  </a:lnTo>
                  <a:lnTo>
                    <a:pt x="19812" y="2705100"/>
                  </a:lnTo>
                  <a:lnTo>
                    <a:pt x="38100" y="2724911"/>
                  </a:lnTo>
                  <a:lnTo>
                    <a:pt x="3276600" y="2724911"/>
                  </a:lnTo>
                  <a:lnTo>
                    <a:pt x="3276600" y="2743200"/>
                  </a:lnTo>
                  <a:close/>
                </a:path>
                <a:path w="3276600" h="2743200">
                  <a:moveTo>
                    <a:pt x="38100" y="38100"/>
                  </a:moveTo>
                  <a:lnTo>
                    <a:pt x="19812" y="38100"/>
                  </a:lnTo>
                  <a:lnTo>
                    <a:pt x="38100" y="19812"/>
                  </a:lnTo>
                  <a:lnTo>
                    <a:pt x="38100" y="38100"/>
                  </a:lnTo>
                  <a:close/>
                </a:path>
                <a:path w="3276600" h="2743200">
                  <a:moveTo>
                    <a:pt x="3238500" y="38100"/>
                  </a:moveTo>
                  <a:lnTo>
                    <a:pt x="38100" y="38100"/>
                  </a:lnTo>
                  <a:lnTo>
                    <a:pt x="38100" y="19812"/>
                  </a:lnTo>
                  <a:lnTo>
                    <a:pt x="3238500" y="19812"/>
                  </a:lnTo>
                  <a:lnTo>
                    <a:pt x="3238500" y="38100"/>
                  </a:lnTo>
                  <a:close/>
                </a:path>
                <a:path w="3276600" h="2743200">
                  <a:moveTo>
                    <a:pt x="3238500" y="2724911"/>
                  </a:moveTo>
                  <a:lnTo>
                    <a:pt x="3238500" y="19812"/>
                  </a:lnTo>
                  <a:lnTo>
                    <a:pt x="3258311" y="38100"/>
                  </a:lnTo>
                  <a:lnTo>
                    <a:pt x="3276600" y="38100"/>
                  </a:lnTo>
                  <a:lnTo>
                    <a:pt x="3276600" y="2705100"/>
                  </a:lnTo>
                  <a:lnTo>
                    <a:pt x="3258311" y="2705100"/>
                  </a:lnTo>
                  <a:lnTo>
                    <a:pt x="3238500" y="2724911"/>
                  </a:lnTo>
                  <a:close/>
                </a:path>
                <a:path w="3276600" h="2743200">
                  <a:moveTo>
                    <a:pt x="3276600" y="38100"/>
                  </a:moveTo>
                  <a:lnTo>
                    <a:pt x="3258311" y="38100"/>
                  </a:lnTo>
                  <a:lnTo>
                    <a:pt x="3238500" y="19812"/>
                  </a:lnTo>
                  <a:lnTo>
                    <a:pt x="3276600" y="19812"/>
                  </a:lnTo>
                  <a:lnTo>
                    <a:pt x="3276600" y="38100"/>
                  </a:lnTo>
                  <a:close/>
                </a:path>
                <a:path w="3276600" h="2743200">
                  <a:moveTo>
                    <a:pt x="38100" y="2724911"/>
                  </a:moveTo>
                  <a:lnTo>
                    <a:pt x="19812" y="2705100"/>
                  </a:lnTo>
                  <a:lnTo>
                    <a:pt x="38100" y="2705100"/>
                  </a:lnTo>
                  <a:lnTo>
                    <a:pt x="38100" y="2724911"/>
                  </a:lnTo>
                  <a:close/>
                </a:path>
                <a:path w="3276600" h="2743200">
                  <a:moveTo>
                    <a:pt x="3238500" y="2724911"/>
                  </a:moveTo>
                  <a:lnTo>
                    <a:pt x="38100" y="2724911"/>
                  </a:lnTo>
                  <a:lnTo>
                    <a:pt x="38100" y="2705100"/>
                  </a:lnTo>
                  <a:lnTo>
                    <a:pt x="3238500" y="2705100"/>
                  </a:lnTo>
                  <a:lnTo>
                    <a:pt x="3238500" y="2724911"/>
                  </a:lnTo>
                  <a:close/>
                </a:path>
                <a:path w="3276600" h="2743200">
                  <a:moveTo>
                    <a:pt x="3276600" y="2724911"/>
                  </a:moveTo>
                  <a:lnTo>
                    <a:pt x="3238500" y="2724911"/>
                  </a:lnTo>
                  <a:lnTo>
                    <a:pt x="3258311" y="2705100"/>
                  </a:lnTo>
                  <a:lnTo>
                    <a:pt x="3276600" y="2705100"/>
                  </a:lnTo>
                  <a:lnTo>
                    <a:pt x="3276600" y="2724911"/>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1963" y="180975"/>
            <a:ext cx="5678487" cy="574675"/>
          </a:xfrm>
        </p:spPr>
        <p:txBody>
          <a:bodyPr lIns="0" tIns="12700" rIns="0" bIns="0" rtlCol="0">
            <a:spAutoFit/>
          </a:bodyPr>
          <a:lstStyle/>
          <a:p>
            <a:pPr marL="12700">
              <a:spcBef>
                <a:spcPts val="100"/>
              </a:spcBef>
              <a:defRPr/>
            </a:pPr>
            <a:r>
              <a:rPr sz="3600" spc="-5" dirty="0">
                <a:solidFill>
                  <a:srgbClr val="FFFFFF"/>
                </a:solidFill>
              </a:rPr>
              <a:t>SƠ </a:t>
            </a:r>
            <a:r>
              <a:rPr sz="3600" spc="-260" dirty="0">
                <a:solidFill>
                  <a:srgbClr val="FFFFFF"/>
                </a:solidFill>
              </a:rPr>
              <a:t>CỨU </a:t>
            </a:r>
            <a:r>
              <a:rPr sz="3600" spc="-385" dirty="0">
                <a:solidFill>
                  <a:srgbClr val="FFFFFF"/>
                </a:solidFill>
              </a:rPr>
              <a:t>GẪY </a:t>
            </a:r>
            <a:r>
              <a:rPr sz="3600" spc="-160" dirty="0">
                <a:solidFill>
                  <a:srgbClr val="FFFFFF"/>
                </a:solidFill>
              </a:rPr>
              <a:t>XƯƠNG</a:t>
            </a:r>
            <a:r>
              <a:rPr sz="3600" spc="-110" dirty="0">
                <a:solidFill>
                  <a:srgbClr val="FFFFFF"/>
                </a:solidFill>
              </a:rPr>
              <a:t> </a:t>
            </a:r>
            <a:r>
              <a:rPr sz="3600" spc="-290" dirty="0">
                <a:solidFill>
                  <a:srgbClr val="FFFFFF"/>
                </a:solidFill>
              </a:rPr>
              <a:t>HỞ</a:t>
            </a:r>
            <a:endParaRPr sz="3600"/>
          </a:p>
        </p:txBody>
      </p:sp>
      <p:grpSp>
        <p:nvGrpSpPr>
          <p:cNvPr id="14339" name="object 3"/>
          <p:cNvGrpSpPr>
            <a:grpSpLocks/>
          </p:cNvGrpSpPr>
          <p:nvPr/>
        </p:nvGrpSpPr>
        <p:grpSpPr bwMode="auto">
          <a:xfrm>
            <a:off x="0" y="3429000"/>
            <a:ext cx="9144000" cy="3429000"/>
            <a:chOff x="0" y="3429000"/>
            <a:chExt cx="9144000" cy="3429000"/>
          </a:xfrm>
        </p:grpSpPr>
        <p:sp>
          <p:nvSpPr>
            <p:cNvPr id="14341" name="object 4"/>
            <p:cNvSpPr>
              <a:spLocks/>
            </p:cNvSpPr>
            <p:nvPr/>
          </p:nvSpPr>
          <p:spPr bwMode="auto">
            <a:xfrm>
              <a:off x="0" y="3429000"/>
              <a:ext cx="9144000" cy="3429000"/>
            </a:xfrm>
            <a:custGeom>
              <a:avLst/>
              <a:gdLst>
                <a:gd name="T0" fmla="*/ 9144000 w 9144000"/>
                <a:gd name="T1" fmla="*/ 3429000 h 3429000"/>
                <a:gd name="T2" fmla="*/ 0 w 9144000"/>
                <a:gd name="T3" fmla="*/ 3429000 h 3429000"/>
                <a:gd name="T4" fmla="*/ 0 w 9144000"/>
                <a:gd name="T5" fmla="*/ 0 h 3429000"/>
                <a:gd name="T6" fmla="*/ 9144000 w 9144000"/>
                <a:gd name="T7" fmla="*/ 0 h 3429000"/>
                <a:gd name="T8" fmla="*/ 9144000 w 9144000"/>
                <a:gd name="T9" fmla="*/ 3429000 h 3429000"/>
              </a:gdLst>
              <a:ahLst/>
              <a:cxnLst>
                <a:cxn ang="0">
                  <a:pos x="T0" y="T1"/>
                </a:cxn>
                <a:cxn ang="0">
                  <a:pos x="T2" y="T3"/>
                </a:cxn>
                <a:cxn ang="0">
                  <a:pos x="T4" y="T5"/>
                </a:cxn>
                <a:cxn ang="0">
                  <a:pos x="T6" y="T7"/>
                </a:cxn>
                <a:cxn ang="0">
                  <a:pos x="T8" y="T9"/>
                </a:cxn>
              </a:cxnLst>
              <a:rect l="0" t="0" r="r" b="b"/>
              <a:pathLst>
                <a:path w="9144000" h="3429000">
                  <a:moveTo>
                    <a:pt x="9144000" y="3429000"/>
                  </a:moveTo>
                  <a:lnTo>
                    <a:pt x="0" y="3429000"/>
                  </a:lnTo>
                  <a:lnTo>
                    <a:pt x="0" y="0"/>
                  </a:lnTo>
                  <a:lnTo>
                    <a:pt x="9144000" y="0"/>
                  </a:lnTo>
                  <a:lnTo>
                    <a:pt x="9144000" y="3429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4342" name="object 5"/>
            <p:cNvSpPr>
              <a:spLocks noChangeArrowheads="1"/>
            </p:cNvSpPr>
            <p:nvPr/>
          </p:nvSpPr>
          <p:spPr bwMode="auto">
            <a:xfrm>
              <a:off x="0" y="5667755"/>
              <a:ext cx="9144000" cy="1190244"/>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6" name="object 6"/>
          <p:cNvSpPr txBox="1"/>
          <p:nvPr/>
        </p:nvSpPr>
        <p:spPr>
          <a:xfrm>
            <a:off x="307975" y="1381125"/>
            <a:ext cx="8212138" cy="3179763"/>
          </a:xfrm>
          <a:prstGeom prst="rect">
            <a:avLst/>
          </a:prstGeom>
        </p:spPr>
        <p:txBody>
          <a:bodyPr lIns="0" tIns="85725" rIns="0" bIns="0">
            <a:spAutoFit/>
          </a:bodyPr>
          <a:lstStyle>
            <a:lvl1pPr marL="527050" indent="-514350">
              <a:tabLst>
                <a:tab pos="527050" algn="l"/>
              </a:tabLst>
              <a:defRPr>
                <a:solidFill>
                  <a:schemeClr val="tx1"/>
                </a:solidFill>
                <a:latin typeface="Arial" panose="020B0604020202020204" pitchFamily="34" charset="0"/>
                <a:cs typeface="Arial" panose="020B0604020202020204" pitchFamily="34" charset="0"/>
              </a:defRPr>
            </a:lvl1pPr>
            <a:lvl2pPr marL="742950" indent="-285750">
              <a:tabLst>
                <a:tab pos="527050" algn="l"/>
              </a:tabLst>
              <a:defRPr>
                <a:solidFill>
                  <a:schemeClr val="tx1"/>
                </a:solidFill>
                <a:latin typeface="Arial" panose="020B0604020202020204" pitchFamily="34" charset="0"/>
                <a:cs typeface="Arial" panose="020B0604020202020204" pitchFamily="34" charset="0"/>
              </a:defRPr>
            </a:lvl2pPr>
            <a:lvl3pPr marL="1143000" indent="-228600">
              <a:tabLst>
                <a:tab pos="527050" algn="l"/>
              </a:tabLst>
              <a:defRPr>
                <a:solidFill>
                  <a:schemeClr val="tx1"/>
                </a:solidFill>
                <a:latin typeface="Arial" panose="020B0604020202020204" pitchFamily="34" charset="0"/>
                <a:cs typeface="Arial" panose="020B0604020202020204" pitchFamily="34" charset="0"/>
              </a:defRPr>
            </a:lvl3pPr>
            <a:lvl4pPr marL="1600200" indent="-228600">
              <a:tabLst>
                <a:tab pos="527050" algn="l"/>
              </a:tabLst>
              <a:defRPr>
                <a:solidFill>
                  <a:schemeClr val="tx1"/>
                </a:solidFill>
                <a:latin typeface="Arial" panose="020B0604020202020204" pitchFamily="34" charset="0"/>
                <a:cs typeface="Arial" panose="020B0604020202020204" pitchFamily="34" charset="0"/>
              </a:defRPr>
            </a:lvl4pPr>
            <a:lvl5pPr marL="2057400" indent="-228600">
              <a:tabLst>
                <a:tab pos="5270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270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270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270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27050" algn="l"/>
              </a:tabLst>
              <a:defRPr>
                <a:solidFill>
                  <a:schemeClr val="tx1"/>
                </a:solidFill>
                <a:latin typeface="Arial" panose="020B0604020202020204" pitchFamily="34" charset="0"/>
                <a:cs typeface="Arial" panose="020B0604020202020204" pitchFamily="34" charset="0"/>
              </a:defRPr>
            </a:lvl9pPr>
          </a:lstStyle>
          <a:p>
            <a:pPr algn="just" eaLnBrk="1" hangingPunct="1">
              <a:spcBef>
                <a:spcPts val="675"/>
              </a:spcBef>
              <a:buFontTx/>
              <a:buAutoNum type="arabicPeriod"/>
            </a:pPr>
            <a:r>
              <a:rPr lang="en-US" altLang="en-US" sz="3200">
                <a:latin typeface="Times New Roman" panose="02020603050405020304" pitchFamily="18" charset="0"/>
                <a:cs typeface="Tahoma" panose="020B0604030504040204" pitchFamily="34" charset="0"/>
              </a:rPr>
              <a:t>Không được đẩy xương hở vào trong</a:t>
            </a:r>
          </a:p>
          <a:p>
            <a:pPr algn="just" eaLnBrk="1" hangingPunct="1">
              <a:lnSpc>
                <a:spcPts val="3650"/>
              </a:lnSpc>
              <a:spcBef>
                <a:spcPts val="850"/>
              </a:spcBef>
              <a:buFontTx/>
              <a:buAutoNum type="arabicPeriod"/>
            </a:pPr>
            <a:r>
              <a:rPr lang="en-US" altLang="en-US" sz="3200">
                <a:latin typeface="Times New Roman" panose="02020603050405020304" pitchFamily="18" charset="0"/>
                <a:cs typeface="Tahoma" panose="020B0604030504040204" pitchFamily="34" charset="0"/>
              </a:rPr>
              <a:t>Lót gạc xung quanh chỗ xương hở sao cho  cao hơn phần xương nhô lên, sau đó băng  kín lại biến hở thành kín</a:t>
            </a:r>
          </a:p>
          <a:p>
            <a:pPr algn="just" eaLnBrk="1" hangingPunct="1">
              <a:spcBef>
                <a:spcPts val="475"/>
              </a:spcBef>
              <a:buFontTx/>
              <a:buAutoNum type="arabicPeriod"/>
            </a:pPr>
            <a:r>
              <a:rPr lang="en-US" altLang="en-US" sz="3200">
                <a:latin typeface="Times New Roman" panose="02020603050405020304" pitchFamily="18" charset="0"/>
                <a:cs typeface="Tahoma" panose="020B0604030504040204" pitchFamily="34" charset="0"/>
              </a:rPr>
              <a:t>Cố định như trường hợp gẫy xương kín</a:t>
            </a:r>
          </a:p>
          <a:p>
            <a:pPr algn="just" eaLnBrk="1" hangingPunct="1">
              <a:spcBef>
                <a:spcPts val="575"/>
              </a:spcBef>
              <a:buFontTx/>
              <a:buAutoNum type="arabicPeriod"/>
            </a:pPr>
            <a:r>
              <a:rPr lang="en-US" altLang="en-US" sz="3200">
                <a:latin typeface="Times New Roman" panose="02020603050405020304" pitchFamily="18" charset="0"/>
                <a:cs typeface="Tahoma" panose="020B0604030504040204" pitchFamily="34" charset="0"/>
              </a:rPr>
              <a:t>Kiểm tra tuần hoàn dưới chỗ gẫy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11350" y="39688"/>
            <a:ext cx="5086350" cy="682625"/>
          </a:xfrm>
        </p:spPr>
        <p:txBody>
          <a:bodyPr lIns="0" tIns="12700" rIns="0" bIns="0">
            <a:spAutoFit/>
          </a:bodyPr>
          <a:lstStyle/>
          <a:p>
            <a:pPr marL="12700">
              <a:spcBef>
                <a:spcPts val="100"/>
              </a:spcBef>
            </a:pPr>
            <a:r>
              <a:rPr lang="en-US" altLang="en-US" smtClean="0">
                <a:solidFill>
                  <a:srgbClr val="FFFFFF"/>
                </a:solidFill>
                <a:latin typeface="Times New Roman" panose="02020603050405020304" pitchFamily="18" charset="0"/>
              </a:rPr>
              <a:t>Nguyên tắc chung</a:t>
            </a:r>
            <a:endParaRPr lang="en-US" altLang="en-US" smtClean="0">
              <a:latin typeface="Times New Roman" panose="02020603050405020304" pitchFamily="18" charset="0"/>
            </a:endParaRPr>
          </a:p>
        </p:txBody>
      </p:sp>
      <p:grpSp>
        <p:nvGrpSpPr>
          <p:cNvPr id="15363" name="object 3"/>
          <p:cNvGrpSpPr>
            <a:grpSpLocks/>
          </p:cNvGrpSpPr>
          <p:nvPr/>
        </p:nvGrpSpPr>
        <p:grpSpPr bwMode="auto">
          <a:xfrm>
            <a:off x="0" y="1327150"/>
            <a:ext cx="9144000" cy="5530850"/>
            <a:chOff x="0" y="1327403"/>
            <a:chExt cx="9144000" cy="5530850"/>
          </a:xfrm>
        </p:grpSpPr>
        <p:sp>
          <p:nvSpPr>
            <p:cNvPr id="15369" name="object 4"/>
            <p:cNvSpPr>
              <a:spLocks noChangeArrowheads="1"/>
            </p:cNvSpPr>
            <p:nvPr/>
          </p:nvSpPr>
          <p:spPr bwMode="auto">
            <a:xfrm>
              <a:off x="528827" y="1327403"/>
              <a:ext cx="1592580" cy="2101596"/>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70" name="object 5"/>
            <p:cNvSpPr>
              <a:spLocks/>
            </p:cNvSpPr>
            <p:nvPr/>
          </p:nvSpPr>
          <p:spPr bwMode="auto">
            <a:xfrm>
              <a:off x="653796" y="1472183"/>
              <a:ext cx="1370330" cy="1018540"/>
            </a:xfrm>
            <a:custGeom>
              <a:avLst/>
              <a:gdLst>
                <a:gd name="T0" fmla="*/ 1354836 w 1370330"/>
                <a:gd name="T1" fmla="*/ 403860 h 1018539"/>
                <a:gd name="T2" fmla="*/ 1312164 w 1370330"/>
                <a:gd name="T3" fmla="*/ 305308 h 1018539"/>
                <a:gd name="T4" fmla="*/ 1304544 w 1370330"/>
                <a:gd name="T5" fmla="*/ 577596 h 1018539"/>
                <a:gd name="T6" fmla="*/ 1237488 w 1370330"/>
                <a:gd name="T7" fmla="*/ 720852 h 1018539"/>
                <a:gd name="T8" fmla="*/ 1171956 w 1370330"/>
                <a:gd name="T9" fmla="*/ 794004 h 1018539"/>
                <a:gd name="T10" fmla="*/ 1066838 w 1370330"/>
                <a:gd name="T11" fmla="*/ 792441 h 1018539"/>
                <a:gd name="T12" fmla="*/ 1011936 w 1370330"/>
                <a:gd name="T13" fmla="*/ 893064 h 1018539"/>
                <a:gd name="T14" fmla="*/ 931164 w 1370330"/>
                <a:gd name="T15" fmla="*/ 925068 h 1018539"/>
                <a:gd name="T16" fmla="*/ 780288 w 1370330"/>
                <a:gd name="T17" fmla="*/ 955548 h 1018539"/>
                <a:gd name="T18" fmla="*/ 650748 w 1370330"/>
                <a:gd name="T19" fmla="*/ 960120 h 1018539"/>
                <a:gd name="T20" fmla="*/ 464820 w 1370330"/>
                <a:gd name="T21" fmla="*/ 932688 h 1018539"/>
                <a:gd name="T22" fmla="*/ 329184 w 1370330"/>
                <a:gd name="T23" fmla="*/ 880872 h 1018539"/>
                <a:gd name="T24" fmla="*/ 236220 w 1370330"/>
                <a:gd name="T25" fmla="*/ 824484 h 1018539"/>
                <a:gd name="T26" fmla="*/ 129540 w 1370330"/>
                <a:gd name="T27" fmla="*/ 720852 h 1018539"/>
                <a:gd name="T28" fmla="*/ 68580 w 1370330"/>
                <a:gd name="T29" fmla="*/ 597408 h 1018539"/>
                <a:gd name="T30" fmla="*/ 57912 w 1370330"/>
                <a:gd name="T31" fmla="*/ 484632 h 1018539"/>
                <a:gd name="T32" fmla="*/ 105156 w 1370330"/>
                <a:gd name="T33" fmla="*/ 335280 h 1018539"/>
                <a:gd name="T34" fmla="*/ 161544 w 1370330"/>
                <a:gd name="T35" fmla="*/ 259080 h 1018539"/>
                <a:gd name="T36" fmla="*/ 255968 w 1370330"/>
                <a:gd name="T37" fmla="*/ 179006 h 1018539"/>
                <a:gd name="T38" fmla="*/ 307276 w 1370330"/>
                <a:gd name="T39" fmla="*/ 148818 h 1018539"/>
                <a:gd name="T40" fmla="*/ 409956 w 1370330"/>
                <a:gd name="T41" fmla="*/ 102108 h 1018539"/>
                <a:gd name="T42" fmla="*/ 588264 w 1370330"/>
                <a:gd name="T43" fmla="*/ 62484 h 1018539"/>
                <a:gd name="T44" fmla="*/ 781812 w 1370330"/>
                <a:gd name="T45" fmla="*/ 62484 h 1018539"/>
                <a:gd name="T46" fmla="*/ 987552 w 1370330"/>
                <a:gd name="T47" fmla="*/ 112776 h 1018539"/>
                <a:gd name="T48" fmla="*/ 1132332 w 1370330"/>
                <a:gd name="T49" fmla="*/ 193548 h 1018539"/>
                <a:gd name="T50" fmla="*/ 1239012 w 1370330"/>
                <a:gd name="T51" fmla="*/ 297180 h 1018539"/>
                <a:gd name="T52" fmla="*/ 1306068 w 1370330"/>
                <a:gd name="T53" fmla="*/ 441960 h 1018539"/>
                <a:gd name="T54" fmla="*/ 1284732 w 1370330"/>
                <a:gd name="T55" fmla="*/ 262128 h 1018539"/>
                <a:gd name="T56" fmla="*/ 1141476 w 1370330"/>
                <a:gd name="T57" fmla="*/ 129540 h 1018539"/>
                <a:gd name="T58" fmla="*/ 1003223 w 1370330"/>
                <a:gd name="T59" fmla="*/ 57912 h 1018539"/>
                <a:gd name="T60" fmla="*/ 853440 w 1370330"/>
                <a:gd name="T61" fmla="*/ 15240 h 1018539"/>
                <a:gd name="T62" fmla="*/ 614172 w 1370330"/>
                <a:gd name="T63" fmla="*/ 3048 h 1018539"/>
                <a:gd name="T64" fmla="*/ 390144 w 1370330"/>
                <a:gd name="T65" fmla="*/ 48768 h 1018539"/>
                <a:gd name="T66" fmla="*/ 277368 w 1370330"/>
                <a:gd name="T67" fmla="*/ 99060 h 1018539"/>
                <a:gd name="T68" fmla="*/ 250520 w 1370330"/>
                <a:gd name="T69" fmla="*/ 114896 h 1018539"/>
                <a:gd name="T70" fmla="*/ 137160 w 1370330"/>
                <a:gd name="T71" fmla="*/ 201168 h 1018539"/>
                <a:gd name="T72" fmla="*/ 41148 w 1370330"/>
                <a:gd name="T73" fmla="*/ 332232 h 1018539"/>
                <a:gd name="T74" fmla="*/ 0 w 1370330"/>
                <a:gd name="T75" fmla="*/ 483108 h 1018539"/>
                <a:gd name="T76" fmla="*/ 21336 w 1370330"/>
                <a:gd name="T77" fmla="*/ 640080 h 1018539"/>
                <a:gd name="T78" fmla="*/ 68580 w 1370330"/>
                <a:gd name="T79" fmla="*/ 733044 h 1018539"/>
                <a:gd name="T80" fmla="*/ 181356 w 1370330"/>
                <a:gd name="T81" fmla="*/ 854964 h 1018539"/>
                <a:gd name="T82" fmla="*/ 332232 w 1370330"/>
                <a:gd name="T83" fmla="*/ 946404 h 1018539"/>
                <a:gd name="T84" fmla="*/ 515099 w 1370330"/>
                <a:gd name="T85" fmla="*/ 1002792 h 1018539"/>
                <a:gd name="T86" fmla="*/ 754380 w 1370330"/>
                <a:gd name="T87" fmla="*/ 1014984 h 1018539"/>
                <a:gd name="T88" fmla="*/ 978408 w 1370330"/>
                <a:gd name="T89" fmla="*/ 969264 h 1018539"/>
                <a:gd name="T90" fmla="*/ 1036320 w 1370330"/>
                <a:gd name="T91" fmla="*/ 944880 h 1018539"/>
                <a:gd name="T92" fmla="*/ 1141476 w 1370330"/>
                <a:gd name="T93" fmla="*/ 888492 h 1018539"/>
                <a:gd name="T94" fmla="*/ 1267968 w 1370330"/>
                <a:gd name="T95" fmla="*/ 775716 h 1018539"/>
                <a:gd name="T96" fmla="*/ 1347216 w 1370330"/>
                <a:gd name="T97" fmla="*/ 637032 h 1018539"/>
                <a:gd name="T98" fmla="*/ 1370076 w 1370330"/>
                <a:gd name="T99" fmla="*/ 507492 h 1018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70330" h="1018539">
                  <a:moveTo>
                    <a:pt x="1370076" y="507492"/>
                  </a:moveTo>
                  <a:lnTo>
                    <a:pt x="1365504" y="455676"/>
                  </a:lnTo>
                  <a:lnTo>
                    <a:pt x="1354836" y="403860"/>
                  </a:lnTo>
                  <a:lnTo>
                    <a:pt x="1336548" y="353568"/>
                  </a:lnTo>
                  <a:lnTo>
                    <a:pt x="1313688" y="307848"/>
                  </a:lnTo>
                  <a:lnTo>
                    <a:pt x="1312164" y="305308"/>
                  </a:lnTo>
                  <a:lnTo>
                    <a:pt x="1312164" y="487680"/>
                  </a:lnTo>
                  <a:lnTo>
                    <a:pt x="1312164" y="533400"/>
                  </a:lnTo>
                  <a:lnTo>
                    <a:pt x="1304544" y="577596"/>
                  </a:lnTo>
                  <a:lnTo>
                    <a:pt x="1284732" y="641604"/>
                  </a:lnTo>
                  <a:lnTo>
                    <a:pt x="1251204" y="702564"/>
                  </a:lnTo>
                  <a:lnTo>
                    <a:pt x="1237488" y="720852"/>
                  </a:lnTo>
                  <a:lnTo>
                    <a:pt x="1223772" y="740664"/>
                  </a:lnTo>
                  <a:lnTo>
                    <a:pt x="1207008" y="758952"/>
                  </a:lnTo>
                  <a:lnTo>
                    <a:pt x="1171956" y="794004"/>
                  </a:lnTo>
                  <a:lnTo>
                    <a:pt x="1152144" y="810768"/>
                  </a:lnTo>
                  <a:lnTo>
                    <a:pt x="1117600" y="835444"/>
                  </a:lnTo>
                  <a:lnTo>
                    <a:pt x="1066838" y="792441"/>
                  </a:lnTo>
                  <a:lnTo>
                    <a:pt x="1066838" y="866089"/>
                  </a:lnTo>
                  <a:lnTo>
                    <a:pt x="1037844" y="882396"/>
                  </a:lnTo>
                  <a:lnTo>
                    <a:pt x="1011936" y="893064"/>
                  </a:lnTo>
                  <a:lnTo>
                    <a:pt x="986028" y="905256"/>
                  </a:lnTo>
                  <a:lnTo>
                    <a:pt x="958596" y="914400"/>
                  </a:lnTo>
                  <a:lnTo>
                    <a:pt x="931164" y="925068"/>
                  </a:lnTo>
                  <a:lnTo>
                    <a:pt x="873252" y="940308"/>
                  </a:lnTo>
                  <a:lnTo>
                    <a:pt x="842772" y="946404"/>
                  </a:lnTo>
                  <a:lnTo>
                    <a:pt x="780288" y="955548"/>
                  </a:lnTo>
                  <a:lnTo>
                    <a:pt x="748284" y="958596"/>
                  </a:lnTo>
                  <a:lnTo>
                    <a:pt x="716280" y="960120"/>
                  </a:lnTo>
                  <a:lnTo>
                    <a:pt x="650748" y="960120"/>
                  </a:lnTo>
                  <a:lnTo>
                    <a:pt x="586740" y="955548"/>
                  </a:lnTo>
                  <a:lnTo>
                    <a:pt x="525780" y="946404"/>
                  </a:lnTo>
                  <a:lnTo>
                    <a:pt x="464820" y="932688"/>
                  </a:lnTo>
                  <a:lnTo>
                    <a:pt x="437388" y="923544"/>
                  </a:lnTo>
                  <a:lnTo>
                    <a:pt x="408432" y="914400"/>
                  </a:lnTo>
                  <a:lnTo>
                    <a:pt x="329184" y="880872"/>
                  </a:lnTo>
                  <a:lnTo>
                    <a:pt x="280416" y="854964"/>
                  </a:lnTo>
                  <a:lnTo>
                    <a:pt x="259080" y="839724"/>
                  </a:lnTo>
                  <a:lnTo>
                    <a:pt x="236220" y="824484"/>
                  </a:lnTo>
                  <a:lnTo>
                    <a:pt x="196596" y="792480"/>
                  </a:lnTo>
                  <a:lnTo>
                    <a:pt x="160020" y="757428"/>
                  </a:lnTo>
                  <a:lnTo>
                    <a:pt x="129540" y="720852"/>
                  </a:lnTo>
                  <a:lnTo>
                    <a:pt x="103632" y="681228"/>
                  </a:lnTo>
                  <a:lnTo>
                    <a:pt x="83820" y="640080"/>
                  </a:lnTo>
                  <a:lnTo>
                    <a:pt x="68580" y="597408"/>
                  </a:lnTo>
                  <a:lnTo>
                    <a:pt x="59436" y="553212"/>
                  </a:lnTo>
                  <a:lnTo>
                    <a:pt x="56388" y="507492"/>
                  </a:lnTo>
                  <a:lnTo>
                    <a:pt x="57912" y="484632"/>
                  </a:lnTo>
                  <a:lnTo>
                    <a:pt x="64008" y="440436"/>
                  </a:lnTo>
                  <a:lnTo>
                    <a:pt x="83820" y="376428"/>
                  </a:lnTo>
                  <a:lnTo>
                    <a:pt x="105156" y="335280"/>
                  </a:lnTo>
                  <a:lnTo>
                    <a:pt x="131064" y="297180"/>
                  </a:lnTo>
                  <a:lnTo>
                    <a:pt x="144780" y="277368"/>
                  </a:lnTo>
                  <a:lnTo>
                    <a:pt x="161544" y="259080"/>
                  </a:lnTo>
                  <a:lnTo>
                    <a:pt x="178308" y="242316"/>
                  </a:lnTo>
                  <a:lnTo>
                    <a:pt x="216408" y="207264"/>
                  </a:lnTo>
                  <a:lnTo>
                    <a:pt x="255968" y="179006"/>
                  </a:lnTo>
                  <a:lnTo>
                    <a:pt x="1066838" y="866089"/>
                  </a:lnTo>
                  <a:lnTo>
                    <a:pt x="1066838" y="792441"/>
                  </a:lnTo>
                  <a:lnTo>
                    <a:pt x="307276" y="148818"/>
                  </a:lnTo>
                  <a:lnTo>
                    <a:pt x="330708" y="135636"/>
                  </a:lnTo>
                  <a:lnTo>
                    <a:pt x="356616" y="123444"/>
                  </a:lnTo>
                  <a:lnTo>
                    <a:pt x="409956" y="102108"/>
                  </a:lnTo>
                  <a:lnTo>
                    <a:pt x="466344" y="85344"/>
                  </a:lnTo>
                  <a:lnTo>
                    <a:pt x="525780" y="71628"/>
                  </a:lnTo>
                  <a:lnTo>
                    <a:pt x="588264" y="62484"/>
                  </a:lnTo>
                  <a:lnTo>
                    <a:pt x="652272" y="57912"/>
                  </a:lnTo>
                  <a:lnTo>
                    <a:pt x="717804" y="57912"/>
                  </a:lnTo>
                  <a:lnTo>
                    <a:pt x="781812" y="62484"/>
                  </a:lnTo>
                  <a:lnTo>
                    <a:pt x="844296" y="71628"/>
                  </a:lnTo>
                  <a:lnTo>
                    <a:pt x="903732" y="85344"/>
                  </a:lnTo>
                  <a:lnTo>
                    <a:pt x="987552" y="112776"/>
                  </a:lnTo>
                  <a:lnTo>
                    <a:pt x="1039368" y="137160"/>
                  </a:lnTo>
                  <a:lnTo>
                    <a:pt x="1088136" y="163068"/>
                  </a:lnTo>
                  <a:lnTo>
                    <a:pt x="1132332" y="193548"/>
                  </a:lnTo>
                  <a:lnTo>
                    <a:pt x="1171956" y="225552"/>
                  </a:lnTo>
                  <a:lnTo>
                    <a:pt x="1208532" y="260604"/>
                  </a:lnTo>
                  <a:lnTo>
                    <a:pt x="1239012" y="297180"/>
                  </a:lnTo>
                  <a:lnTo>
                    <a:pt x="1264920" y="336804"/>
                  </a:lnTo>
                  <a:lnTo>
                    <a:pt x="1284732" y="377952"/>
                  </a:lnTo>
                  <a:lnTo>
                    <a:pt x="1306068" y="441960"/>
                  </a:lnTo>
                  <a:lnTo>
                    <a:pt x="1312164" y="487680"/>
                  </a:lnTo>
                  <a:lnTo>
                    <a:pt x="1312164" y="305308"/>
                  </a:lnTo>
                  <a:lnTo>
                    <a:pt x="1284732" y="262128"/>
                  </a:lnTo>
                  <a:lnTo>
                    <a:pt x="1249680" y="220980"/>
                  </a:lnTo>
                  <a:lnTo>
                    <a:pt x="1210056" y="181356"/>
                  </a:lnTo>
                  <a:lnTo>
                    <a:pt x="1141476" y="129540"/>
                  </a:lnTo>
                  <a:lnTo>
                    <a:pt x="1089660" y="99060"/>
                  </a:lnTo>
                  <a:lnTo>
                    <a:pt x="1036320" y="71628"/>
                  </a:lnTo>
                  <a:lnTo>
                    <a:pt x="1003223" y="57912"/>
                  </a:lnTo>
                  <a:lnTo>
                    <a:pt x="978408" y="48768"/>
                  </a:lnTo>
                  <a:lnTo>
                    <a:pt x="917448" y="30480"/>
                  </a:lnTo>
                  <a:lnTo>
                    <a:pt x="853440" y="15240"/>
                  </a:lnTo>
                  <a:lnTo>
                    <a:pt x="786384" y="6096"/>
                  </a:lnTo>
                  <a:lnTo>
                    <a:pt x="684276" y="0"/>
                  </a:lnTo>
                  <a:lnTo>
                    <a:pt x="614172" y="3048"/>
                  </a:lnTo>
                  <a:lnTo>
                    <a:pt x="515099" y="15240"/>
                  </a:lnTo>
                  <a:lnTo>
                    <a:pt x="451104" y="30480"/>
                  </a:lnTo>
                  <a:lnTo>
                    <a:pt x="390144" y="48768"/>
                  </a:lnTo>
                  <a:lnTo>
                    <a:pt x="361188" y="60960"/>
                  </a:lnTo>
                  <a:lnTo>
                    <a:pt x="332232" y="71628"/>
                  </a:lnTo>
                  <a:lnTo>
                    <a:pt x="277368" y="99060"/>
                  </a:lnTo>
                  <a:lnTo>
                    <a:pt x="260362" y="109067"/>
                  </a:lnTo>
                  <a:lnTo>
                    <a:pt x="257556" y="106680"/>
                  </a:lnTo>
                  <a:lnTo>
                    <a:pt x="250520" y="114896"/>
                  </a:lnTo>
                  <a:lnTo>
                    <a:pt x="227076" y="129540"/>
                  </a:lnTo>
                  <a:lnTo>
                    <a:pt x="202692" y="146304"/>
                  </a:lnTo>
                  <a:lnTo>
                    <a:pt x="137160" y="201168"/>
                  </a:lnTo>
                  <a:lnTo>
                    <a:pt x="100584" y="242316"/>
                  </a:lnTo>
                  <a:lnTo>
                    <a:pt x="68580" y="286512"/>
                  </a:lnTo>
                  <a:lnTo>
                    <a:pt x="41148" y="332232"/>
                  </a:lnTo>
                  <a:lnTo>
                    <a:pt x="21336" y="381000"/>
                  </a:lnTo>
                  <a:lnTo>
                    <a:pt x="7620" y="431292"/>
                  </a:lnTo>
                  <a:lnTo>
                    <a:pt x="0" y="483108"/>
                  </a:lnTo>
                  <a:lnTo>
                    <a:pt x="0" y="536448"/>
                  </a:lnTo>
                  <a:lnTo>
                    <a:pt x="7620" y="588264"/>
                  </a:lnTo>
                  <a:lnTo>
                    <a:pt x="21336" y="640080"/>
                  </a:lnTo>
                  <a:lnTo>
                    <a:pt x="32004" y="662940"/>
                  </a:lnTo>
                  <a:lnTo>
                    <a:pt x="42672" y="687324"/>
                  </a:lnTo>
                  <a:lnTo>
                    <a:pt x="68580" y="733044"/>
                  </a:lnTo>
                  <a:lnTo>
                    <a:pt x="102108" y="777240"/>
                  </a:lnTo>
                  <a:lnTo>
                    <a:pt x="138684" y="816864"/>
                  </a:lnTo>
                  <a:lnTo>
                    <a:pt x="181356" y="854964"/>
                  </a:lnTo>
                  <a:lnTo>
                    <a:pt x="227076" y="888492"/>
                  </a:lnTo>
                  <a:lnTo>
                    <a:pt x="278892" y="918972"/>
                  </a:lnTo>
                  <a:lnTo>
                    <a:pt x="332232" y="946404"/>
                  </a:lnTo>
                  <a:lnTo>
                    <a:pt x="390144" y="969264"/>
                  </a:lnTo>
                  <a:lnTo>
                    <a:pt x="451104" y="987552"/>
                  </a:lnTo>
                  <a:lnTo>
                    <a:pt x="515099" y="1002792"/>
                  </a:lnTo>
                  <a:lnTo>
                    <a:pt x="582168" y="1011936"/>
                  </a:lnTo>
                  <a:lnTo>
                    <a:pt x="684276" y="1018032"/>
                  </a:lnTo>
                  <a:lnTo>
                    <a:pt x="754380" y="1014984"/>
                  </a:lnTo>
                  <a:lnTo>
                    <a:pt x="854964" y="1002792"/>
                  </a:lnTo>
                  <a:lnTo>
                    <a:pt x="917448" y="987552"/>
                  </a:lnTo>
                  <a:lnTo>
                    <a:pt x="978408" y="969264"/>
                  </a:lnTo>
                  <a:lnTo>
                    <a:pt x="1001255" y="960120"/>
                  </a:lnTo>
                  <a:lnTo>
                    <a:pt x="1008888" y="957072"/>
                  </a:lnTo>
                  <a:lnTo>
                    <a:pt x="1036320" y="944880"/>
                  </a:lnTo>
                  <a:lnTo>
                    <a:pt x="1065276" y="932688"/>
                  </a:lnTo>
                  <a:lnTo>
                    <a:pt x="1091184" y="918972"/>
                  </a:lnTo>
                  <a:lnTo>
                    <a:pt x="1141476" y="888492"/>
                  </a:lnTo>
                  <a:lnTo>
                    <a:pt x="1188720" y="853440"/>
                  </a:lnTo>
                  <a:lnTo>
                    <a:pt x="1231392" y="816864"/>
                  </a:lnTo>
                  <a:lnTo>
                    <a:pt x="1267968" y="775716"/>
                  </a:lnTo>
                  <a:lnTo>
                    <a:pt x="1299972" y="731520"/>
                  </a:lnTo>
                  <a:lnTo>
                    <a:pt x="1327404" y="685800"/>
                  </a:lnTo>
                  <a:lnTo>
                    <a:pt x="1347216" y="637032"/>
                  </a:lnTo>
                  <a:lnTo>
                    <a:pt x="1360932" y="586740"/>
                  </a:lnTo>
                  <a:lnTo>
                    <a:pt x="1368552" y="534924"/>
                  </a:lnTo>
                  <a:lnTo>
                    <a:pt x="1370076" y="507492"/>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5371" name="object 6"/>
            <p:cNvSpPr>
              <a:spLocks noChangeArrowheads="1"/>
            </p:cNvSpPr>
            <p:nvPr/>
          </p:nvSpPr>
          <p:spPr bwMode="auto">
            <a:xfrm>
              <a:off x="0" y="5667756"/>
              <a:ext cx="9144000" cy="1190244"/>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15364" name="object 7"/>
          <p:cNvSpPr txBox="1">
            <a:spLocks noChangeArrowheads="1"/>
          </p:cNvSpPr>
          <p:nvPr/>
        </p:nvSpPr>
        <p:spPr bwMode="auto">
          <a:xfrm>
            <a:off x="8413750" y="6434138"/>
            <a:ext cx="19208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0"/>
              </a:spcBef>
            </a:pPr>
            <a:r>
              <a:rPr lang="en-US" altLang="en-US" sz="1200">
                <a:solidFill>
                  <a:srgbClr val="888888"/>
                </a:solidFill>
                <a:latin typeface="Tahoma" panose="020B0604030504040204" pitchFamily="34" charset="0"/>
                <a:cs typeface="Tahoma" panose="020B0604030504040204" pitchFamily="34" charset="0"/>
              </a:rPr>
              <a:t>11</a:t>
            </a:r>
            <a:endParaRPr lang="en-US" altLang="en-US" sz="1200">
              <a:latin typeface="Tahoma" panose="020B0604030504040204" pitchFamily="34" charset="0"/>
              <a:cs typeface="Tahoma" panose="020B0604030504040204" pitchFamily="34" charset="0"/>
            </a:endParaRPr>
          </a:p>
        </p:txBody>
      </p:sp>
      <p:sp>
        <p:nvSpPr>
          <p:cNvPr id="8" name="object 8"/>
          <p:cNvSpPr txBox="1"/>
          <p:nvPr/>
        </p:nvSpPr>
        <p:spPr>
          <a:xfrm>
            <a:off x="2341563" y="2205038"/>
            <a:ext cx="6388100" cy="1878012"/>
          </a:xfrm>
          <a:prstGeom prst="rect">
            <a:avLst/>
          </a:prstGeom>
          <a:solidFill>
            <a:srgbClr val="1F487C"/>
          </a:solidFill>
        </p:spPr>
        <p:txBody>
          <a:bodyPr lIns="0" tIns="4318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338"/>
              </a:spcBef>
            </a:pPr>
            <a:r>
              <a:rPr lang="en-US" altLang="en-US" sz="3200" b="1">
                <a:solidFill>
                  <a:srgbClr val="FFFFFF"/>
                </a:solidFill>
                <a:latin typeface="Tahoma" panose="020B0604030504040204" pitchFamily="34" charset="0"/>
                <a:cs typeface="Tahoma" panose="020B0604030504040204" pitchFamily="34" charset="0"/>
              </a:rPr>
              <a:t>CỐ ĐỊNH</a:t>
            </a:r>
            <a:endParaRPr lang="en-US" altLang="en-US" sz="3200">
              <a:latin typeface="Tahoma" panose="020B0604030504040204" pitchFamily="34" charset="0"/>
              <a:cs typeface="Tahoma" panose="020B0604030504040204" pitchFamily="34" charset="0"/>
            </a:endParaRPr>
          </a:p>
          <a:p>
            <a:pPr algn="ctr" eaLnBrk="1" hangingPunct="1">
              <a:lnSpc>
                <a:spcPct val="120000"/>
              </a:lnSpc>
            </a:pPr>
            <a:r>
              <a:rPr lang="en-US" altLang="en-US" sz="3200" b="1">
                <a:solidFill>
                  <a:srgbClr val="FFFFFF"/>
                </a:solidFill>
                <a:latin typeface="Tahoma" panose="020B0604030504040204" pitchFamily="34" charset="0"/>
                <a:cs typeface="Tahoma" panose="020B0604030504040204" pitchFamily="34" charset="0"/>
              </a:rPr>
              <a:t>KHỚP TRÊN &amp; KHỚP DƯỚI  Ổ    GÃY</a:t>
            </a:r>
            <a:endParaRPr lang="en-US" altLang="en-US" sz="3200">
              <a:latin typeface="Tahoma" panose="020B0604030504040204" pitchFamily="34" charset="0"/>
              <a:cs typeface="Tahoma" panose="020B0604030504040204" pitchFamily="34" charset="0"/>
            </a:endParaRPr>
          </a:p>
        </p:txBody>
      </p:sp>
      <p:grpSp>
        <p:nvGrpSpPr>
          <p:cNvPr id="15366" name="object 9"/>
          <p:cNvGrpSpPr>
            <a:grpSpLocks/>
          </p:cNvGrpSpPr>
          <p:nvPr/>
        </p:nvGrpSpPr>
        <p:grpSpPr bwMode="auto">
          <a:xfrm>
            <a:off x="528638" y="3429000"/>
            <a:ext cx="1592262" cy="2384425"/>
            <a:chOff x="528827" y="3429000"/>
            <a:chExt cx="1592580" cy="2383790"/>
          </a:xfrm>
        </p:grpSpPr>
        <p:sp>
          <p:nvSpPr>
            <p:cNvPr id="15367" name="object 10"/>
            <p:cNvSpPr>
              <a:spLocks noChangeArrowheads="1"/>
            </p:cNvSpPr>
            <p:nvPr/>
          </p:nvSpPr>
          <p:spPr bwMode="auto">
            <a:xfrm>
              <a:off x="528827" y="3429000"/>
              <a:ext cx="1592580" cy="2383536"/>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68" name="object 11"/>
            <p:cNvSpPr>
              <a:spLocks/>
            </p:cNvSpPr>
            <p:nvPr/>
          </p:nvSpPr>
          <p:spPr bwMode="auto">
            <a:xfrm>
              <a:off x="605028" y="4075175"/>
              <a:ext cx="1370330" cy="1018540"/>
            </a:xfrm>
            <a:custGeom>
              <a:avLst/>
              <a:gdLst>
                <a:gd name="T0" fmla="*/ 1348740 w 1370330"/>
                <a:gd name="T1" fmla="*/ 379476 h 1018539"/>
                <a:gd name="T2" fmla="*/ 1313688 w 1370330"/>
                <a:gd name="T3" fmla="*/ 510540 h 1018539"/>
                <a:gd name="T4" fmla="*/ 1286256 w 1370330"/>
                <a:gd name="T5" fmla="*/ 641604 h 1018539"/>
                <a:gd name="T6" fmla="*/ 1208532 w 1370330"/>
                <a:gd name="T7" fmla="*/ 758952 h 1018539"/>
                <a:gd name="T8" fmla="*/ 1110996 w 1370330"/>
                <a:gd name="T9" fmla="*/ 841248 h 1018539"/>
                <a:gd name="T10" fmla="*/ 1042187 w 1370330"/>
                <a:gd name="T11" fmla="*/ 880821 h 1018539"/>
                <a:gd name="T12" fmla="*/ 873252 w 1370330"/>
                <a:gd name="T13" fmla="*/ 940308 h 1018539"/>
                <a:gd name="T14" fmla="*/ 620268 w 1370330"/>
                <a:gd name="T15" fmla="*/ 958596 h 1018539"/>
                <a:gd name="T16" fmla="*/ 409956 w 1370330"/>
                <a:gd name="T17" fmla="*/ 915924 h 1018539"/>
                <a:gd name="T18" fmla="*/ 237744 w 1370330"/>
                <a:gd name="T19" fmla="*/ 826008 h 1018539"/>
                <a:gd name="T20" fmla="*/ 131064 w 1370330"/>
                <a:gd name="T21" fmla="*/ 720852 h 1018539"/>
                <a:gd name="T22" fmla="*/ 64008 w 1370330"/>
                <a:gd name="T23" fmla="*/ 576072 h 1018539"/>
                <a:gd name="T24" fmla="*/ 57912 w 1370330"/>
                <a:gd name="T25" fmla="*/ 486156 h 1018539"/>
                <a:gd name="T26" fmla="*/ 85344 w 1370330"/>
                <a:gd name="T27" fmla="*/ 376428 h 1018539"/>
                <a:gd name="T28" fmla="*/ 131064 w 1370330"/>
                <a:gd name="T29" fmla="*/ 297180 h 1018539"/>
                <a:gd name="T30" fmla="*/ 179832 w 1370330"/>
                <a:gd name="T31" fmla="*/ 242316 h 1018539"/>
                <a:gd name="T32" fmla="*/ 1042187 w 1370330"/>
                <a:gd name="T33" fmla="*/ 880821 h 1018539"/>
                <a:gd name="T34" fmla="*/ 260604 w 1370330"/>
                <a:gd name="T35" fmla="*/ 176784 h 1018539"/>
                <a:gd name="T36" fmla="*/ 356616 w 1370330"/>
                <a:gd name="T37" fmla="*/ 124968 h 1018539"/>
                <a:gd name="T38" fmla="*/ 557784 w 1370330"/>
                <a:gd name="T39" fmla="*/ 67056 h 1018539"/>
                <a:gd name="T40" fmla="*/ 719328 w 1370330"/>
                <a:gd name="T41" fmla="*/ 57912 h 1018539"/>
                <a:gd name="T42" fmla="*/ 932688 w 1370330"/>
                <a:gd name="T43" fmla="*/ 94488 h 1018539"/>
                <a:gd name="T44" fmla="*/ 1089660 w 1370330"/>
                <a:gd name="T45" fmla="*/ 163068 h 1018539"/>
                <a:gd name="T46" fmla="*/ 1173480 w 1370330"/>
                <a:gd name="T47" fmla="*/ 225552 h 1018539"/>
                <a:gd name="T48" fmla="*/ 1266444 w 1370330"/>
                <a:gd name="T49" fmla="*/ 338328 h 1018539"/>
                <a:gd name="T50" fmla="*/ 1306068 w 1370330"/>
                <a:gd name="T51" fmla="*/ 443484 h 1018539"/>
                <a:gd name="T52" fmla="*/ 1313688 w 1370330"/>
                <a:gd name="T53" fmla="*/ 305562 h 1018539"/>
                <a:gd name="T54" fmla="*/ 1210056 w 1370330"/>
                <a:gd name="T55" fmla="*/ 181356 h 1018539"/>
                <a:gd name="T56" fmla="*/ 1091184 w 1370330"/>
                <a:gd name="T57" fmla="*/ 99060 h 1018539"/>
                <a:gd name="T58" fmla="*/ 978408 w 1370330"/>
                <a:gd name="T59" fmla="*/ 48768 h 1018539"/>
                <a:gd name="T60" fmla="*/ 754380 w 1370330"/>
                <a:gd name="T61" fmla="*/ 3048 h 1018539"/>
                <a:gd name="T62" fmla="*/ 548640 w 1370330"/>
                <a:gd name="T63" fmla="*/ 10668 h 1018539"/>
                <a:gd name="T64" fmla="*/ 391668 w 1370330"/>
                <a:gd name="T65" fmla="*/ 50292 h 1018539"/>
                <a:gd name="T66" fmla="*/ 304800 w 1370330"/>
                <a:gd name="T67" fmla="*/ 85344 h 1018539"/>
                <a:gd name="T68" fmla="*/ 204216 w 1370330"/>
                <a:gd name="T69" fmla="*/ 147828 h 1018539"/>
                <a:gd name="T70" fmla="*/ 152400 w 1370330"/>
                <a:gd name="T71" fmla="*/ 185928 h 1018539"/>
                <a:gd name="T72" fmla="*/ 102108 w 1370330"/>
                <a:gd name="T73" fmla="*/ 242316 h 1018539"/>
                <a:gd name="T74" fmla="*/ 15240 w 1370330"/>
                <a:gd name="T75" fmla="*/ 405384 h 1018539"/>
                <a:gd name="T76" fmla="*/ 1524 w 1370330"/>
                <a:gd name="T77" fmla="*/ 536448 h 1018539"/>
                <a:gd name="T78" fmla="*/ 44196 w 1370330"/>
                <a:gd name="T79" fmla="*/ 688848 h 1018539"/>
                <a:gd name="T80" fmla="*/ 140208 w 1370330"/>
                <a:gd name="T81" fmla="*/ 818388 h 1018539"/>
                <a:gd name="T82" fmla="*/ 306324 w 1370330"/>
                <a:gd name="T83" fmla="*/ 934212 h 1018539"/>
                <a:gd name="T84" fmla="*/ 452628 w 1370330"/>
                <a:gd name="T85" fmla="*/ 987552 h 1018539"/>
                <a:gd name="T86" fmla="*/ 582155 w 1370330"/>
                <a:gd name="T87" fmla="*/ 1011936 h 1018539"/>
                <a:gd name="T88" fmla="*/ 720852 w 1370330"/>
                <a:gd name="T89" fmla="*/ 1018032 h 1018539"/>
                <a:gd name="T90" fmla="*/ 918972 w 1370330"/>
                <a:gd name="T91" fmla="*/ 987552 h 1018539"/>
                <a:gd name="T92" fmla="*/ 1008888 w 1370330"/>
                <a:gd name="T93" fmla="*/ 958596 h 1018539"/>
                <a:gd name="T94" fmla="*/ 1112520 w 1370330"/>
                <a:gd name="T95" fmla="*/ 935736 h 1018539"/>
                <a:gd name="T96" fmla="*/ 1167384 w 1370330"/>
                <a:gd name="T97" fmla="*/ 871728 h 1018539"/>
                <a:gd name="T98" fmla="*/ 1286256 w 1370330"/>
                <a:gd name="T99" fmla="*/ 754380 h 1018539"/>
                <a:gd name="T100" fmla="*/ 1356360 w 1370330"/>
                <a:gd name="T101" fmla="*/ 612648 h 1018539"/>
                <a:gd name="T102" fmla="*/ 1370076 w 1370330"/>
                <a:gd name="T103" fmla="*/ 481584 h 1018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70330" h="1018539">
                  <a:moveTo>
                    <a:pt x="1370076" y="481584"/>
                  </a:moveTo>
                  <a:lnTo>
                    <a:pt x="1362456" y="429768"/>
                  </a:lnTo>
                  <a:lnTo>
                    <a:pt x="1348740" y="379476"/>
                  </a:lnTo>
                  <a:lnTo>
                    <a:pt x="1327404" y="330708"/>
                  </a:lnTo>
                  <a:lnTo>
                    <a:pt x="1313688" y="305562"/>
                  </a:lnTo>
                  <a:lnTo>
                    <a:pt x="1313688" y="510540"/>
                  </a:lnTo>
                  <a:lnTo>
                    <a:pt x="1310640" y="556260"/>
                  </a:lnTo>
                  <a:lnTo>
                    <a:pt x="1301496" y="598932"/>
                  </a:lnTo>
                  <a:lnTo>
                    <a:pt x="1286256" y="641604"/>
                  </a:lnTo>
                  <a:lnTo>
                    <a:pt x="1264920" y="682752"/>
                  </a:lnTo>
                  <a:lnTo>
                    <a:pt x="1239012" y="722376"/>
                  </a:lnTo>
                  <a:lnTo>
                    <a:pt x="1208532" y="758952"/>
                  </a:lnTo>
                  <a:lnTo>
                    <a:pt x="1171956" y="794004"/>
                  </a:lnTo>
                  <a:lnTo>
                    <a:pt x="1153668" y="810768"/>
                  </a:lnTo>
                  <a:lnTo>
                    <a:pt x="1110996" y="841248"/>
                  </a:lnTo>
                  <a:lnTo>
                    <a:pt x="1095984" y="851255"/>
                  </a:lnTo>
                  <a:lnTo>
                    <a:pt x="1042187" y="809244"/>
                  </a:lnTo>
                  <a:lnTo>
                    <a:pt x="1042187" y="880821"/>
                  </a:lnTo>
                  <a:lnTo>
                    <a:pt x="987552" y="905256"/>
                  </a:lnTo>
                  <a:lnTo>
                    <a:pt x="932688" y="925068"/>
                  </a:lnTo>
                  <a:lnTo>
                    <a:pt x="873252" y="940308"/>
                  </a:lnTo>
                  <a:lnTo>
                    <a:pt x="781812" y="955548"/>
                  </a:lnTo>
                  <a:lnTo>
                    <a:pt x="684276" y="961644"/>
                  </a:lnTo>
                  <a:lnTo>
                    <a:pt x="620268" y="958596"/>
                  </a:lnTo>
                  <a:lnTo>
                    <a:pt x="525780" y="946404"/>
                  </a:lnTo>
                  <a:lnTo>
                    <a:pt x="466344" y="932688"/>
                  </a:lnTo>
                  <a:lnTo>
                    <a:pt x="409956" y="915924"/>
                  </a:lnTo>
                  <a:lnTo>
                    <a:pt x="356616" y="894588"/>
                  </a:lnTo>
                  <a:lnTo>
                    <a:pt x="281940" y="854964"/>
                  </a:lnTo>
                  <a:lnTo>
                    <a:pt x="237744" y="826008"/>
                  </a:lnTo>
                  <a:lnTo>
                    <a:pt x="198120" y="792480"/>
                  </a:lnTo>
                  <a:lnTo>
                    <a:pt x="178308" y="775716"/>
                  </a:lnTo>
                  <a:lnTo>
                    <a:pt x="131064" y="720852"/>
                  </a:lnTo>
                  <a:lnTo>
                    <a:pt x="105156" y="681228"/>
                  </a:lnTo>
                  <a:lnTo>
                    <a:pt x="76200" y="618744"/>
                  </a:lnTo>
                  <a:lnTo>
                    <a:pt x="64008" y="576072"/>
                  </a:lnTo>
                  <a:lnTo>
                    <a:pt x="60960" y="553212"/>
                  </a:lnTo>
                  <a:lnTo>
                    <a:pt x="57912" y="531876"/>
                  </a:lnTo>
                  <a:lnTo>
                    <a:pt x="57912" y="486156"/>
                  </a:lnTo>
                  <a:lnTo>
                    <a:pt x="60960" y="463296"/>
                  </a:lnTo>
                  <a:lnTo>
                    <a:pt x="70104" y="419100"/>
                  </a:lnTo>
                  <a:lnTo>
                    <a:pt x="85344" y="376428"/>
                  </a:lnTo>
                  <a:lnTo>
                    <a:pt x="105156" y="336804"/>
                  </a:lnTo>
                  <a:lnTo>
                    <a:pt x="118872" y="316992"/>
                  </a:lnTo>
                  <a:lnTo>
                    <a:pt x="131064" y="297180"/>
                  </a:lnTo>
                  <a:lnTo>
                    <a:pt x="146304" y="277368"/>
                  </a:lnTo>
                  <a:lnTo>
                    <a:pt x="163068" y="260604"/>
                  </a:lnTo>
                  <a:lnTo>
                    <a:pt x="179832" y="242316"/>
                  </a:lnTo>
                  <a:lnTo>
                    <a:pt x="198120" y="225552"/>
                  </a:lnTo>
                  <a:lnTo>
                    <a:pt x="200520" y="223520"/>
                  </a:lnTo>
                  <a:lnTo>
                    <a:pt x="1042187" y="880821"/>
                  </a:lnTo>
                  <a:lnTo>
                    <a:pt x="1042187" y="809244"/>
                  </a:lnTo>
                  <a:lnTo>
                    <a:pt x="245833" y="187337"/>
                  </a:lnTo>
                  <a:lnTo>
                    <a:pt x="260604" y="176784"/>
                  </a:lnTo>
                  <a:lnTo>
                    <a:pt x="306324" y="149352"/>
                  </a:lnTo>
                  <a:lnTo>
                    <a:pt x="332232" y="137160"/>
                  </a:lnTo>
                  <a:lnTo>
                    <a:pt x="356616" y="124968"/>
                  </a:lnTo>
                  <a:lnTo>
                    <a:pt x="438912" y="94488"/>
                  </a:lnTo>
                  <a:lnTo>
                    <a:pt x="496824" y="79248"/>
                  </a:lnTo>
                  <a:lnTo>
                    <a:pt x="557784" y="67056"/>
                  </a:lnTo>
                  <a:lnTo>
                    <a:pt x="621792" y="60960"/>
                  </a:lnTo>
                  <a:lnTo>
                    <a:pt x="653796" y="57912"/>
                  </a:lnTo>
                  <a:lnTo>
                    <a:pt x="719328" y="57912"/>
                  </a:lnTo>
                  <a:lnTo>
                    <a:pt x="813816" y="67056"/>
                  </a:lnTo>
                  <a:lnTo>
                    <a:pt x="874776" y="79248"/>
                  </a:lnTo>
                  <a:lnTo>
                    <a:pt x="932688" y="94488"/>
                  </a:lnTo>
                  <a:lnTo>
                    <a:pt x="989076" y="114300"/>
                  </a:lnTo>
                  <a:lnTo>
                    <a:pt x="1040892" y="137160"/>
                  </a:lnTo>
                  <a:lnTo>
                    <a:pt x="1089660" y="163068"/>
                  </a:lnTo>
                  <a:lnTo>
                    <a:pt x="1110996" y="178308"/>
                  </a:lnTo>
                  <a:lnTo>
                    <a:pt x="1133856" y="193548"/>
                  </a:lnTo>
                  <a:lnTo>
                    <a:pt x="1173480" y="225552"/>
                  </a:lnTo>
                  <a:lnTo>
                    <a:pt x="1210056" y="260604"/>
                  </a:lnTo>
                  <a:lnTo>
                    <a:pt x="1240536" y="298704"/>
                  </a:lnTo>
                  <a:lnTo>
                    <a:pt x="1266444" y="338328"/>
                  </a:lnTo>
                  <a:lnTo>
                    <a:pt x="1286256" y="377952"/>
                  </a:lnTo>
                  <a:lnTo>
                    <a:pt x="1301496" y="420624"/>
                  </a:lnTo>
                  <a:lnTo>
                    <a:pt x="1306068" y="443484"/>
                  </a:lnTo>
                  <a:lnTo>
                    <a:pt x="1310640" y="464820"/>
                  </a:lnTo>
                  <a:lnTo>
                    <a:pt x="1313688" y="510540"/>
                  </a:lnTo>
                  <a:lnTo>
                    <a:pt x="1313688" y="305562"/>
                  </a:lnTo>
                  <a:lnTo>
                    <a:pt x="1284732" y="262128"/>
                  </a:lnTo>
                  <a:lnTo>
                    <a:pt x="1249680" y="220980"/>
                  </a:lnTo>
                  <a:lnTo>
                    <a:pt x="1210056" y="181356"/>
                  </a:lnTo>
                  <a:lnTo>
                    <a:pt x="1188720" y="164592"/>
                  </a:lnTo>
                  <a:lnTo>
                    <a:pt x="1165860" y="146304"/>
                  </a:lnTo>
                  <a:lnTo>
                    <a:pt x="1091184" y="99060"/>
                  </a:lnTo>
                  <a:lnTo>
                    <a:pt x="1037844" y="73152"/>
                  </a:lnTo>
                  <a:lnTo>
                    <a:pt x="1001255" y="57912"/>
                  </a:lnTo>
                  <a:lnTo>
                    <a:pt x="978408" y="48768"/>
                  </a:lnTo>
                  <a:lnTo>
                    <a:pt x="917448" y="30480"/>
                  </a:lnTo>
                  <a:lnTo>
                    <a:pt x="821436" y="10668"/>
                  </a:lnTo>
                  <a:lnTo>
                    <a:pt x="754380" y="3048"/>
                  </a:lnTo>
                  <a:lnTo>
                    <a:pt x="684276" y="0"/>
                  </a:lnTo>
                  <a:lnTo>
                    <a:pt x="615696" y="3048"/>
                  </a:lnTo>
                  <a:lnTo>
                    <a:pt x="548640" y="10668"/>
                  </a:lnTo>
                  <a:lnTo>
                    <a:pt x="483108" y="22860"/>
                  </a:lnTo>
                  <a:lnTo>
                    <a:pt x="420624" y="39624"/>
                  </a:lnTo>
                  <a:lnTo>
                    <a:pt x="391668" y="50292"/>
                  </a:lnTo>
                  <a:lnTo>
                    <a:pt x="361188" y="60960"/>
                  </a:lnTo>
                  <a:lnTo>
                    <a:pt x="332232" y="73152"/>
                  </a:lnTo>
                  <a:lnTo>
                    <a:pt x="304800" y="85344"/>
                  </a:lnTo>
                  <a:lnTo>
                    <a:pt x="278892" y="100584"/>
                  </a:lnTo>
                  <a:lnTo>
                    <a:pt x="252984" y="114300"/>
                  </a:lnTo>
                  <a:lnTo>
                    <a:pt x="204216" y="147828"/>
                  </a:lnTo>
                  <a:lnTo>
                    <a:pt x="199593" y="151218"/>
                  </a:lnTo>
                  <a:lnTo>
                    <a:pt x="187452" y="141732"/>
                  </a:lnTo>
                  <a:lnTo>
                    <a:pt x="152400" y="185928"/>
                  </a:lnTo>
                  <a:lnTo>
                    <a:pt x="154749" y="187769"/>
                  </a:lnTo>
                  <a:lnTo>
                    <a:pt x="138684" y="202692"/>
                  </a:lnTo>
                  <a:lnTo>
                    <a:pt x="102108" y="242316"/>
                  </a:lnTo>
                  <a:lnTo>
                    <a:pt x="54864" y="309372"/>
                  </a:lnTo>
                  <a:lnTo>
                    <a:pt x="32004" y="356616"/>
                  </a:lnTo>
                  <a:lnTo>
                    <a:pt x="15240" y="405384"/>
                  </a:lnTo>
                  <a:lnTo>
                    <a:pt x="4572" y="457200"/>
                  </a:lnTo>
                  <a:lnTo>
                    <a:pt x="0" y="510540"/>
                  </a:lnTo>
                  <a:lnTo>
                    <a:pt x="1524" y="536448"/>
                  </a:lnTo>
                  <a:lnTo>
                    <a:pt x="9144" y="589788"/>
                  </a:lnTo>
                  <a:lnTo>
                    <a:pt x="22860" y="640080"/>
                  </a:lnTo>
                  <a:lnTo>
                    <a:pt x="44196" y="688848"/>
                  </a:lnTo>
                  <a:lnTo>
                    <a:pt x="70104" y="734568"/>
                  </a:lnTo>
                  <a:lnTo>
                    <a:pt x="102108" y="777240"/>
                  </a:lnTo>
                  <a:lnTo>
                    <a:pt x="140208" y="818388"/>
                  </a:lnTo>
                  <a:lnTo>
                    <a:pt x="182880" y="854964"/>
                  </a:lnTo>
                  <a:lnTo>
                    <a:pt x="228600" y="888492"/>
                  </a:lnTo>
                  <a:lnTo>
                    <a:pt x="306324" y="934212"/>
                  </a:lnTo>
                  <a:lnTo>
                    <a:pt x="362712" y="958596"/>
                  </a:lnTo>
                  <a:lnTo>
                    <a:pt x="422148" y="979932"/>
                  </a:lnTo>
                  <a:lnTo>
                    <a:pt x="452628" y="987552"/>
                  </a:lnTo>
                  <a:lnTo>
                    <a:pt x="484632" y="996696"/>
                  </a:lnTo>
                  <a:lnTo>
                    <a:pt x="550164" y="1008888"/>
                  </a:lnTo>
                  <a:lnTo>
                    <a:pt x="582155" y="1011936"/>
                  </a:lnTo>
                  <a:lnTo>
                    <a:pt x="617220" y="1016508"/>
                  </a:lnTo>
                  <a:lnTo>
                    <a:pt x="650748" y="1018032"/>
                  </a:lnTo>
                  <a:lnTo>
                    <a:pt x="720852" y="1018032"/>
                  </a:lnTo>
                  <a:lnTo>
                    <a:pt x="789432" y="1011936"/>
                  </a:lnTo>
                  <a:lnTo>
                    <a:pt x="854964" y="1002792"/>
                  </a:lnTo>
                  <a:lnTo>
                    <a:pt x="918972" y="987552"/>
                  </a:lnTo>
                  <a:lnTo>
                    <a:pt x="979932" y="969264"/>
                  </a:lnTo>
                  <a:lnTo>
                    <a:pt x="1000607" y="961644"/>
                  </a:lnTo>
                  <a:lnTo>
                    <a:pt x="1008888" y="958596"/>
                  </a:lnTo>
                  <a:lnTo>
                    <a:pt x="1037844" y="946404"/>
                  </a:lnTo>
                  <a:lnTo>
                    <a:pt x="1091692" y="919480"/>
                  </a:lnTo>
                  <a:lnTo>
                    <a:pt x="1112520" y="935736"/>
                  </a:lnTo>
                  <a:lnTo>
                    <a:pt x="1147572" y="891540"/>
                  </a:lnTo>
                  <a:lnTo>
                    <a:pt x="1143355" y="888250"/>
                  </a:lnTo>
                  <a:lnTo>
                    <a:pt x="1167384" y="871728"/>
                  </a:lnTo>
                  <a:lnTo>
                    <a:pt x="1211580" y="835152"/>
                  </a:lnTo>
                  <a:lnTo>
                    <a:pt x="1251204" y="797052"/>
                  </a:lnTo>
                  <a:lnTo>
                    <a:pt x="1286256" y="754380"/>
                  </a:lnTo>
                  <a:lnTo>
                    <a:pt x="1315212" y="710184"/>
                  </a:lnTo>
                  <a:lnTo>
                    <a:pt x="1339596" y="662940"/>
                  </a:lnTo>
                  <a:lnTo>
                    <a:pt x="1356360" y="612648"/>
                  </a:lnTo>
                  <a:lnTo>
                    <a:pt x="1367028" y="560832"/>
                  </a:lnTo>
                  <a:lnTo>
                    <a:pt x="1370076" y="534924"/>
                  </a:lnTo>
                  <a:lnTo>
                    <a:pt x="1370076" y="481584"/>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82950" y="120650"/>
            <a:ext cx="2620963" cy="574675"/>
          </a:xfrm>
        </p:spPr>
        <p:txBody>
          <a:bodyPr lIns="0" tIns="12700" rIns="0" bIns="0" rtlCol="0">
            <a:spAutoFit/>
          </a:bodyPr>
          <a:lstStyle/>
          <a:p>
            <a:pPr marL="12700">
              <a:spcBef>
                <a:spcPts val="100"/>
              </a:spcBef>
              <a:defRPr/>
            </a:pPr>
            <a:r>
              <a:rPr sz="3600" spc="-5" dirty="0">
                <a:solidFill>
                  <a:srgbClr val="FFFFFF"/>
                </a:solidFill>
              </a:rPr>
              <a:t>Nguyên</a:t>
            </a:r>
            <a:r>
              <a:rPr sz="3600" spc="-110" dirty="0">
                <a:solidFill>
                  <a:srgbClr val="FFFFFF"/>
                </a:solidFill>
              </a:rPr>
              <a:t> </a:t>
            </a:r>
            <a:r>
              <a:rPr sz="3600" spc="-484" dirty="0">
                <a:solidFill>
                  <a:srgbClr val="FFFFFF"/>
                </a:solidFill>
              </a:rPr>
              <a:t>tắc</a:t>
            </a:r>
            <a:endParaRPr sz="3600"/>
          </a:p>
        </p:txBody>
      </p:sp>
      <p:grpSp>
        <p:nvGrpSpPr>
          <p:cNvPr id="16387" name="object 3"/>
          <p:cNvGrpSpPr>
            <a:grpSpLocks/>
          </p:cNvGrpSpPr>
          <p:nvPr/>
        </p:nvGrpSpPr>
        <p:grpSpPr bwMode="auto">
          <a:xfrm>
            <a:off x="0" y="1052513"/>
            <a:ext cx="9144000" cy="2376487"/>
            <a:chOff x="0" y="1053083"/>
            <a:chExt cx="9144000" cy="2376170"/>
          </a:xfrm>
        </p:grpSpPr>
        <p:sp>
          <p:nvSpPr>
            <p:cNvPr id="16405" name="object 4"/>
            <p:cNvSpPr>
              <a:spLocks/>
            </p:cNvSpPr>
            <p:nvPr/>
          </p:nvSpPr>
          <p:spPr bwMode="auto">
            <a:xfrm>
              <a:off x="0" y="2156586"/>
              <a:ext cx="5638800" cy="1272540"/>
            </a:xfrm>
            <a:custGeom>
              <a:avLst/>
              <a:gdLst>
                <a:gd name="T0" fmla="*/ 5638673 w 5638800"/>
                <a:gd name="T1" fmla="*/ 0 h 1272539"/>
                <a:gd name="T2" fmla="*/ 1328801 w 5638800"/>
                <a:gd name="T3" fmla="*/ 0 h 1272539"/>
                <a:gd name="T4" fmla="*/ 0 w 5638800"/>
                <a:gd name="T5" fmla="*/ 0 h 1272539"/>
                <a:gd name="T6" fmla="*/ 0 w 5638800"/>
                <a:gd name="T7" fmla="*/ 1272413 h 1272539"/>
                <a:gd name="T8" fmla="*/ 1328801 w 5638800"/>
                <a:gd name="T9" fmla="*/ 1272413 h 1272539"/>
                <a:gd name="T10" fmla="*/ 5638673 w 5638800"/>
                <a:gd name="T11" fmla="*/ 1272413 h 1272539"/>
                <a:gd name="T12" fmla="*/ 5638673 w 5638800"/>
                <a:gd name="T13" fmla="*/ 0 h 1272539"/>
              </a:gdLst>
              <a:ahLst/>
              <a:cxnLst>
                <a:cxn ang="0">
                  <a:pos x="T0" y="T1"/>
                </a:cxn>
                <a:cxn ang="0">
                  <a:pos x="T2" y="T3"/>
                </a:cxn>
                <a:cxn ang="0">
                  <a:pos x="T4" y="T5"/>
                </a:cxn>
                <a:cxn ang="0">
                  <a:pos x="T6" y="T7"/>
                </a:cxn>
                <a:cxn ang="0">
                  <a:pos x="T8" y="T9"/>
                </a:cxn>
                <a:cxn ang="0">
                  <a:pos x="T10" y="T11"/>
                </a:cxn>
                <a:cxn ang="0">
                  <a:pos x="T12" y="T13"/>
                </a:cxn>
              </a:cxnLst>
              <a:rect l="0" t="0" r="r" b="b"/>
              <a:pathLst>
                <a:path w="5638800" h="1272539">
                  <a:moveTo>
                    <a:pt x="5638673" y="0"/>
                  </a:moveTo>
                  <a:lnTo>
                    <a:pt x="1328801" y="0"/>
                  </a:lnTo>
                  <a:lnTo>
                    <a:pt x="0" y="0"/>
                  </a:lnTo>
                  <a:lnTo>
                    <a:pt x="0" y="1272413"/>
                  </a:lnTo>
                  <a:lnTo>
                    <a:pt x="1328801" y="1272413"/>
                  </a:lnTo>
                  <a:lnTo>
                    <a:pt x="5638673" y="1272413"/>
                  </a:lnTo>
                  <a:lnTo>
                    <a:pt x="5638673" y="0"/>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406" name="object 5"/>
            <p:cNvSpPr>
              <a:spLocks/>
            </p:cNvSpPr>
            <p:nvPr/>
          </p:nvSpPr>
          <p:spPr bwMode="auto">
            <a:xfrm>
              <a:off x="0" y="1053083"/>
              <a:ext cx="9144000" cy="2376170"/>
            </a:xfrm>
            <a:custGeom>
              <a:avLst/>
              <a:gdLst>
                <a:gd name="T0" fmla="*/ 9144000 w 9144000"/>
                <a:gd name="T1" fmla="*/ 0 h 2376170"/>
                <a:gd name="T2" fmla="*/ 9130284 w 9144000"/>
                <a:gd name="T3" fmla="*/ 0 h 2376170"/>
                <a:gd name="T4" fmla="*/ 9130284 w 9144000"/>
                <a:gd name="T5" fmla="*/ 127 h 2376170"/>
                <a:gd name="T6" fmla="*/ 9130284 w 9144000"/>
                <a:gd name="T7" fmla="*/ 28956 h 2376170"/>
                <a:gd name="T8" fmla="*/ 9130284 w 9144000"/>
                <a:gd name="T9" fmla="*/ 1097280 h 2376170"/>
                <a:gd name="T10" fmla="*/ 5644896 w 9144000"/>
                <a:gd name="T11" fmla="*/ 1097280 h 2376170"/>
                <a:gd name="T12" fmla="*/ 5644896 w 9144000"/>
                <a:gd name="T13" fmla="*/ 28956 h 2376170"/>
                <a:gd name="T14" fmla="*/ 9130284 w 9144000"/>
                <a:gd name="T15" fmla="*/ 28956 h 2376170"/>
                <a:gd name="T16" fmla="*/ 9130284 w 9144000"/>
                <a:gd name="T17" fmla="*/ 127 h 2376170"/>
                <a:gd name="T18" fmla="*/ 5644896 w 9144000"/>
                <a:gd name="T19" fmla="*/ 127 h 2376170"/>
                <a:gd name="T20" fmla="*/ 5644896 w 9144000"/>
                <a:gd name="T21" fmla="*/ 0 h 2376170"/>
                <a:gd name="T22" fmla="*/ 5632704 w 9144000"/>
                <a:gd name="T23" fmla="*/ 0 h 2376170"/>
                <a:gd name="T24" fmla="*/ 5632704 w 9144000"/>
                <a:gd name="T25" fmla="*/ 127 h 2376170"/>
                <a:gd name="T26" fmla="*/ 5632704 w 9144000"/>
                <a:gd name="T27" fmla="*/ 28956 h 2376170"/>
                <a:gd name="T28" fmla="*/ 5632704 w 9144000"/>
                <a:gd name="T29" fmla="*/ 1097280 h 2376170"/>
                <a:gd name="T30" fmla="*/ 1336548 w 9144000"/>
                <a:gd name="T31" fmla="*/ 1097280 h 2376170"/>
                <a:gd name="T32" fmla="*/ 1336548 w 9144000"/>
                <a:gd name="T33" fmla="*/ 28956 h 2376170"/>
                <a:gd name="T34" fmla="*/ 5632704 w 9144000"/>
                <a:gd name="T35" fmla="*/ 28956 h 2376170"/>
                <a:gd name="T36" fmla="*/ 5632704 w 9144000"/>
                <a:gd name="T37" fmla="*/ 127 h 2376170"/>
                <a:gd name="T38" fmla="*/ 1336548 w 9144000"/>
                <a:gd name="T39" fmla="*/ 127 h 2376170"/>
                <a:gd name="T40" fmla="*/ 1336548 w 9144000"/>
                <a:gd name="T41" fmla="*/ 0 h 2376170"/>
                <a:gd name="T42" fmla="*/ 1322832 w 9144000"/>
                <a:gd name="T43" fmla="*/ 0 h 2376170"/>
                <a:gd name="T44" fmla="*/ 1322832 w 9144000"/>
                <a:gd name="T45" fmla="*/ 127 h 2376170"/>
                <a:gd name="T46" fmla="*/ 1322832 w 9144000"/>
                <a:gd name="T47" fmla="*/ 28956 h 2376170"/>
                <a:gd name="T48" fmla="*/ 1322832 w 9144000"/>
                <a:gd name="T49" fmla="*/ 1097280 h 2376170"/>
                <a:gd name="T50" fmla="*/ 15240 w 9144000"/>
                <a:gd name="T51" fmla="*/ 1097280 h 2376170"/>
                <a:gd name="T52" fmla="*/ 15240 w 9144000"/>
                <a:gd name="T53" fmla="*/ 28956 h 2376170"/>
                <a:gd name="T54" fmla="*/ 1322832 w 9144000"/>
                <a:gd name="T55" fmla="*/ 28956 h 2376170"/>
                <a:gd name="T56" fmla="*/ 1322832 w 9144000"/>
                <a:gd name="T57" fmla="*/ 127 h 2376170"/>
                <a:gd name="T58" fmla="*/ 15240 w 9144000"/>
                <a:gd name="T59" fmla="*/ 127 h 2376170"/>
                <a:gd name="T60" fmla="*/ 15240 w 9144000"/>
                <a:gd name="T61" fmla="*/ 0 h 2376170"/>
                <a:gd name="T62" fmla="*/ 0 w 9144000"/>
                <a:gd name="T63" fmla="*/ 0 h 2376170"/>
                <a:gd name="T64" fmla="*/ 0 w 9144000"/>
                <a:gd name="T65" fmla="*/ 2375916 h 2376170"/>
                <a:gd name="T66" fmla="*/ 15240 w 9144000"/>
                <a:gd name="T67" fmla="*/ 2375916 h 2376170"/>
                <a:gd name="T68" fmla="*/ 15240 w 9144000"/>
                <a:gd name="T69" fmla="*/ 1110996 h 2376170"/>
                <a:gd name="T70" fmla="*/ 1322832 w 9144000"/>
                <a:gd name="T71" fmla="*/ 1110996 h 2376170"/>
                <a:gd name="T72" fmla="*/ 1322832 w 9144000"/>
                <a:gd name="T73" fmla="*/ 2375916 h 2376170"/>
                <a:gd name="T74" fmla="*/ 1336548 w 9144000"/>
                <a:gd name="T75" fmla="*/ 2375916 h 2376170"/>
                <a:gd name="T76" fmla="*/ 1336548 w 9144000"/>
                <a:gd name="T77" fmla="*/ 1110996 h 2376170"/>
                <a:gd name="T78" fmla="*/ 5632704 w 9144000"/>
                <a:gd name="T79" fmla="*/ 1110996 h 2376170"/>
                <a:gd name="T80" fmla="*/ 5632704 w 9144000"/>
                <a:gd name="T81" fmla="*/ 2375916 h 2376170"/>
                <a:gd name="T82" fmla="*/ 5644896 w 9144000"/>
                <a:gd name="T83" fmla="*/ 2375916 h 2376170"/>
                <a:gd name="T84" fmla="*/ 5644896 w 9144000"/>
                <a:gd name="T85" fmla="*/ 1110996 h 2376170"/>
                <a:gd name="T86" fmla="*/ 9130284 w 9144000"/>
                <a:gd name="T87" fmla="*/ 1110996 h 2376170"/>
                <a:gd name="T88" fmla="*/ 9130284 w 9144000"/>
                <a:gd name="T89" fmla="*/ 2375916 h 2376170"/>
                <a:gd name="T90" fmla="*/ 9144000 w 9144000"/>
                <a:gd name="T91" fmla="*/ 2375916 h 2376170"/>
                <a:gd name="T92" fmla="*/ 9144000 w 9144000"/>
                <a:gd name="T93" fmla="*/ 1110996 h 2376170"/>
                <a:gd name="T94" fmla="*/ 9144000 w 9144000"/>
                <a:gd name="T95" fmla="*/ 1097280 h 2376170"/>
                <a:gd name="T96" fmla="*/ 9144000 w 9144000"/>
                <a:gd name="T97" fmla="*/ 28956 h 2376170"/>
                <a:gd name="T98" fmla="*/ 9144000 w 9144000"/>
                <a:gd name="T99" fmla="*/ 127 h 2376170"/>
                <a:gd name="T100" fmla="*/ 9144000 w 9144000"/>
                <a:gd name="T101" fmla="*/ 0 h 2376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44000" h="2376170">
                  <a:moveTo>
                    <a:pt x="9144000" y="0"/>
                  </a:moveTo>
                  <a:lnTo>
                    <a:pt x="9130284" y="0"/>
                  </a:lnTo>
                  <a:lnTo>
                    <a:pt x="9130284" y="127"/>
                  </a:lnTo>
                  <a:lnTo>
                    <a:pt x="9130284" y="28956"/>
                  </a:lnTo>
                  <a:lnTo>
                    <a:pt x="9130284" y="1097280"/>
                  </a:lnTo>
                  <a:lnTo>
                    <a:pt x="5644896" y="1097280"/>
                  </a:lnTo>
                  <a:lnTo>
                    <a:pt x="5644896" y="28956"/>
                  </a:lnTo>
                  <a:lnTo>
                    <a:pt x="9130284" y="28956"/>
                  </a:lnTo>
                  <a:lnTo>
                    <a:pt x="9130284" y="127"/>
                  </a:lnTo>
                  <a:lnTo>
                    <a:pt x="5644896" y="127"/>
                  </a:lnTo>
                  <a:lnTo>
                    <a:pt x="5644896" y="0"/>
                  </a:lnTo>
                  <a:lnTo>
                    <a:pt x="5632704" y="0"/>
                  </a:lnTo>
                  <a:lnTo>
                    <a:pt x="5632704" y="127"/>
                  </a:lnTo>
                  <a:lnTo>
                    <a:pt x="5632704" y="28956"/>
                  </a:lnTo>
                  <a:lnTo>
                    <a:pt x="5632704" y="1097280"/>
                  </a:lnTo>
                  <a:lnTo>
                    <a:pt x="1336548" y="1097280"/>
                  </a:lnTo>
                  <a:lnTo>
                    <a:pt x="1336548" y="28956"/>
                  </a:lnTo>
                  <a:lnTo>
                    <a:pt x="5632704" y="28956"/>
                  </a:lnTo>
                  <a:lnTo>
                    <a:pt x="5632704" y="127"/>
                  </a:lnTo>
                  <a:lnTo>
                    <a:pt x="1336548" y="127"/>
                  </a:lnTo>
                  <a:lnTo>
                    <a:pt x="1336548" y="0"/>
                  </a:lnTo>
                  <a:lnTo>
                    <a:pt x="1322832" y="0"/>
                  </a:lnTo>
                  <a:lnTo>
                    <a:pt x="1322832" y="127"/>
                  </a:lnTo>
                  <a:lnTo>
                    <a:pt x="1322832" y="28956"/>
                  </a:lnTo>
                  <a:lnTo>
                    <a:pt x="1322832" y="1097280"/>
                  </a:lnTo>
                  <a:lnTo>
                    <a:pt x="15240" y="1097280"/>
                  </a:lnTo>
                  <a:lnTo>
                    <a:pt x="15240" y="28956"/>
                  </a:lnTo>
                  <a:lnTo>
                    <a:pt x="1322832" y="28956"/>
                  </a:lnTo>
                  <a:lnTo>
                    <a:pt x="1322832" y="127"/>
                  </a:lnTo>
                  <a:lnTo>
                    <a:pt x="15240" y="127"/>
                  </a:lnTo>
                  <a:lnTo>
                    <a:pt x="15240" y="0"/>
                  </a:lnTo>
                  <a:lnTo>
                    <a:pt x="0" y="0"/>
                  </a:lnTo>
                  <a:lnTo>
                    <a:pt x="0" y="2375916"/>
                  </a:lnTo>
                  <a:lnTo>
                    <a:pt x="15240" y="2375916"/>
                  </a:lnTo>
                  <a:lnTo>
                    <a:pt x="15240" y="1110996"/>
                  </a:lnTo>
                  <a:lnTo>
                    <a:pt x="1322832" y="1110996"/>
                  </a:lnTo>
                  <a:lnTo>
                    <a:pt x="1322832" y="2375916"/>
                  </a:lnTo>
                  <a:lnTo>
                    <a:pt x="1336548" y="2375916"/>
                  </a:lnTo>
                  <a:lnTo>
                    <a:pt x="1336548" y="1110996"/>
                  </a:lnTo>
                  <a:lnTo>
                    <a:pt x="5632704" y="1110996"/>
                  </a:lnTo>
                  <a:lnTo>
                    <a:pt x="5632704" y="2375916"/>
                  </a:lnTo>
                  <a:lnTo>
                    <a:pt x="5644896" y="2375916"/>
                  </a:lnTo>
                  <a:lnTo>
                    <a:pt x="5644896" y="1110996"/>
                  </a:lnTo>
                  <a:lnTo>
                    <a:pt x="9130284" y="1110996"/>
                  </a:lnTo>
                  <a:lnTo>
                    <a:pt x="9130284" y="2375916"/>
                  </a:lnTo>
                  <a:lnTo>
                    <a:pt x="9144000" y="2375916"/>
                  </a:lnTo>
                  <a:lnTo>
                    <a:pt x="9144000" y="1110996"/>
                  </a:lnTo>
                  <a:lnTo>
                    <a:pt x="9144000" y="1097280"/>
                  </a:lnTo>
                  <a:lnTo>
                    <a:pt x="9144000" y="28956"/>
                  </a:lnTo>
                  <a:lnTo>
                    <a:pt x="9144000" y="127"/>
                  </a:lnTo>
                  <a:lnTo>
                    <a:pt x="91440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6" name="object 6"/>
          <p:cNvSpPr txBox="1"/>
          <p:nvPr/>
        </p:nvSpPr>
        <p:spPr>
          <a:xfrm>
            <a:off x="330200" y="1098550"/>
            <a:ext cx="665163" cy="300038"/>
          </a:xfrm>
          <a:prstGeom prst="rect">
            <a:avLst/>
          </a:prstGeom>
        </p:spPr>
        <p:txBody>
          <a:bodyPr lIns="0" tIns="12700" rIns="0" bIns="0">
            <a:spAutoFit/>
          </a:bodyPr>
          <a:lstStyle/>
          <a:p>
            <a:pPr marL="12700" eaLnBrk="1" hangingPunct="1">
              <a:spcBef>
                <a:spcPts val="100"/>
              </a:spcBef>
              <a:defRPr/>
            </a:pPr>
            <a:r>
              <a:rPr spc="-10" dirty="0">
                <a:latin typeface="Tahoma"/>
                <a:cs typeface="Tahoma"/>
              </a:rPr>
              <a:t>K</a:t>
            </a:r>
            <a:r>
              <a:rPr spc="-5" dirty="0">
                <a:latin typeface="Tahoma"/>
                <a:cs typeface="Tahoma"/>
              </a:rPr>
              <a:t>hông</a:t>
            </a:r>
            <a:endParaRPr>
              <a:latin typeface="Tahoma"/>
              <a:cs typeface="Tahoma"/>
            </a:endParaRPr>
          </a:p>
        </p:txBody>
      </p:sp>
      <p:sp>
        <p:nvSpPr>
          <p:cNvPr id="7" name="object 7"/>
          <p:cNvSpPr txBox="1"/>
          <p:nvPr/>
        </p:nvSpPr>
        <p:spPr>
          <a:xfrm>
            <a:off x="1408113" y="1042988"/>
            <a:ext cx="3243262" cy="684212"/>
          </a:xfrm>
          <a:prstGeom prst="rect">
            <a:avLst/>
          </a:prstGeom>
        </p:spPr>
        <p:txBody>
          <a:bodyPr lIns="0" tIns="12700" rIns="0" bIns="0">
            <a:spAutoFit/>
          </a:bodyPr>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ts val="100"/>
              </a:spcBef>
            </a:pPr>
            <a:r>
              <a:rPr lang="en-US" altLang="en-US">
                <a:latin typeface="Tahoma" panose="020B0604030504040204" pitchFamily="34" charset="0"/>
                <a:cs typeface="Tahoma" panose="020B0604030504040204" pitchFamily="34" charset="0"/>
              </a:rPr>
              <a:t>Di dộng, di chuyển khi chưa c/đ  Sửa, nắn, bóp, kéo,</a:t>
            </a:r>
          </a:p>
        </p:txBody>
      </p:sp>
      <p:sp>
        <p:nvSpPr>
          <p:cNvPr id="8" name="object 8"/>
          <p:cNvSpPr txBox="1"/>
          <p:nvPr/>
        </p:nvSpPr>
        <p:spPr>
          <a:xfrm>
            <a:off x="5837238" y="1098550"/>
            <a:ext cx="3101975" cy="300038"/>
          </a:xfrm>
          <a:prstGeom prst="rect">
            <a:avLst/>
          </a:prstGeom>
        </p:spPr>
        <p:txBody>
          <a:bodyPr lIns="0" tIns="12700" rIns="0" bIns="0">
            <a:spAutoFit/>
          </a:bodyPr>
          <a:lstStyle/>
          <a:p>
            <a:pPr marL="12700" eaLnBrk="1" hangingPunct="1">
              <a:spcBef>
                <a:spcPts val="100"/>
              </a:spcBef>
              <a:defRPr/>
            </a:pPr>
            <a:r>
              <a:rPr spc="-5" dirty="0">
                <a:latin typeface="Tahoma"/>
                <a:cs typeface="Tahoma"/>
              </a:rPr>
              <a:t>Nguyên </a:t>
            </a:r>
            <a:r>
              <a:rPr spc="-290" dirty="0">
                <a:latin typeface="Tahoma"/>
                <a:cs typeface="Tahoma"/>
              </a:rPr>
              <a:t>tắc </a:t>
            </a:r>
            <a:r>
              <a:rPr dirty="0">
                <a:latin typeface="Tahoma"/>
                <a:cs typeface="Tahoma"/>
              </a:rPr>
              <a:t>và </a:t>
            </a:r>
            <a:r>
              <a:rPr spc="-5" dirty="0">
                <a:latin typeface="Tahoma"/>
                <a:cs typeface="Tahoma"/>
              </a:rPr>
              <a:t>trình </a:t>
            </a:r>
            <a:r>
              <a:rPr spc="-360" dirty="0">
                <a:latin typeface="Tahoma"/>
                <a:cs typeface="Tahoma"/>
              </a:rPr>
              <a:t>tự </a:t>
            </a:r>
            <a:r>
              <a:rPr spc="-415" dirty="0">
                <a:latin typeface="Tahoma"/>
                <a:cs typeface="Tahoma"/>
              </a:rPr>
              <a:t>cố</a:t>
            </a:r>
            <a:r>
              <a:rPr spc="-395" dirty="0">
                <a:latin typeface="Tahoma"/>
                <a:cs typeface="Tahoma"/>
              </a:rPr>
              <a:t> </a:t>
            </a:r>
            <a:r>
              <a:rPr spc="-345" dirty="0">
                <a:latin typeface="Tahoma"/>
                <a:cs typeface="Tahoma"/>
              </a:rPr>
              <a:t>định</a:t>
            </a:r>
            <a:endParaRPr>
              <a:latin typeface="Tahoma"/>
              <a:cs typeface="Tahoma"/>
            </a:endParaRPr>
          </a:p>
        </p:txBody>
      </p:sp>
      <p:sp>
        <p:nvSpPr>
          <p:cNvPr id="9" name="object 9"/>
          <p:cNvSpPr txBox="1"/>
          <p:nvPr/>
        </p:nvSpPr>
        <p:spPr>
          <a:xfrm>
            <a:off x="450850" y="2517775"/>
            <a:ext cx="425450" cy="298450"/>
          </a:xfrm>
          <a:prstGeom prst="rect">
            <a:avLst/>
          </a:prstGeom>
        </p:spPr>
        <p:txBody>
          <a:bodyPr lIns="0" tIns="12700" rIns="0" bIns="0">
            <a:spAutoFit/>
          </a:bodyPr>
          <a:lstStyle/>
          <a:p>
            <a:pPr marL="12700" eaLnBrk="1" hangingPunct="1">
              <a:spcBef>
                <a:spcPts val="100"/>
              </a:spcBef>
              <a:defRPr/>
            </a:pPr>
            <a:r>
              <a:rPr spc="-5" dirty="0">
                <a:solidFill>
                  <a:srgbClr val="FFFFFF"/>
                </a:solidFill>
                <a:latin typeface="Tahoma"/>
                <a:cs typeface="Tahoma"/>
              </a:rPr>
              <a:t>Nên</a:t>
            </a:r>
            <a:endParaRPr>
              <a:latin typeface="Tahoma"/>
              <a:cs typeface="Tahoma"/>
            </a:endParaRPr>
          </a:p>
        </p:txBody>
      </p:sp>
      <p:sp>
        <p:nvSpPr>
          <p:cNvPr id="10" name="object 10"/>
          <p:cNvSpPr txBox="1"/>
          <p:nvPr/>
        </p:nvSpPr>
        <p:spPr>
          <a:xfrm>
            <a:off x="1408113" y="2133600"/>
            <a:ext cx="3097212" cy="1012825"/>
          </a:xfrm>
          <a:prstGeom prst="rect">
            <a:avLst/>
          </a:prstGeom>
        </p:spPr>
        <p:txBody>
          <a:bodyPr lIns="0" tIns="67310" rIns="0" bIns="0">
            <a:spAutoFit/>
          </a:bodyPr>
          <a:lstStyle/>
          <a:p>
            <a:pPr marL="116839" indent="-104775" eaLnBrk="1" hangingPunct="1">
              <a:spcBef>
                <a:spcPts val="530"/>
              </a:spcBef>
              <a:buSzPct val="94444"/>
              <a:buFontTx/>
              <a:buChar char="•"/>
              <a:tabLst>
                <a:tab pos="117475" algn="l"/>
              </a:tabLst>
              <a:defRPr/>
            </a:pPr>
            <a:r>
              <a:rPr spc="-180" dirty="0">
                <a:solidFill>
                  <a:srgbClr val="FFFFFF"/>
                </a:solidFill>
                <a:latin typeface="Tahoma"/>
                <a:cs typeface="Tahoma"/>
              </a:rPr>
              <a:t>Dừng </a:t>
            </a:r>
            <a:r>
              <a:rPr spc="-280" dirty="0">
                <a:solidFill>
                  <a:srgbClr val="FFFFFF"/>
                </a:solidFill>
                <a:latin typeface="Tahoma"/>
                <a:cs typeface="Tahoma"/>
              </a:rPr>
              <a:t>mọi </a:t>
            </a:r>
            <a:r>
              <a:rPr spc="-210" dirty="0">
                <a:solidFill>
                  <a:srgbClr val="FFFFFF"/>
                </a:solidFill>
                <a:latin typeface="Tahoma"/>
                <a:cs typeface="Tahoma"/>
              </a:rPr>
              <a:t>họat</a:t>
            </a:r>
            <a:r>
              <a:rPr spc="-235" dirty="0">
                <a:solidFill>
                  <a:srgbClr val="FFFFFF"/>
                </a:solidFill>
                <a:latin typeface="Tahoma"/>
                <a:cs typeface="Tahoma"/>
              </a:rPr>
              <a:t> </a:t>
            </a:r>
            <a:r>
              <a:rPr spc="-200" dirty="0">
                <a:solidFill>
                  <a:srgbClr val="FFFFFF"/>
                </a:solidFill>
                <a:latin typeface="Tahoma"/>
                <a:cs typeface="Tahoma"/>
              </a:rPr>
              <a:t>động</a:t>
            </a:r>
            <a:endParaRPr>
              <a:latin typeface="Tahoma"/>
              <a:cs typeface="Tahoma"/>
            </a:endParaRPr>
          </a:p>
          <a:p>
            <a:pPr marL="116839" indent="-104775" eaLnBrk="1" hangingPunct="1">
              <a:spcBef>
                <a:spcPts val="434"/>
              </a:spcBef>
              <a:buSzPct val="94444"/>
              <a:buFontTx/>
              <a:buChar char="•"/>
              <a:tabLst>
                <a:tab pos="117475" algn="l"/>
              </a:tabLst>
              <a:defRPr/>
            </a:pPr>
            <a:r>
              <a:rPr spc="-220" dirty="0">
                <a:solidFill>
                  <a:srgbClr val="FFFFFF"/>
                </a:solidFill>
                <a:latin typeface="Tahoma"/>
                <a:cs typeface="Tahoma"/>
              </a:rPr>
              <a:t>Kiểm </a:t>
            </a:r>
            <a:r>
              <a:rPr spc="-15" dirty="0">
                <a:solidFill>
                  <a:srgbClr val="FFFFFF"/>
                </a:solidFill>
                <a:latin typeface="Tahoma"/>
                <a:cs typeface="Tahoma"/>
              </a:rPr>
              <a:t>tra </a:t>
            </a:r>
            <a:r>
              <a:rPr spc="-5" dirty="0">
                <a:solidFill>
                  <a:srgbClr val="FFFFFF"/>
                </a:solidFill>
                <a:latin typeface="Tahoma"/>
                <a:cs typeface="Tahoma"/>
              </a:rPr>
              <a:t>các </a:t>
            </a:r>
            <a:r>
              <a:rPr spc="-280" dirty="0">
                <a:solidFill>
                  <a:srgbClr val="FFFFFF"/>
                </a:solidFill>
                <a:latin typeface="Tahoma"/>
                <a:cs typeface="Tahoma"/>
              </a:rPr>
              <a:t>tổn </a:t>
            </a:r>
            <a:r>
              <a:rPr spc="-135" dirty="0">
                <a:solidFill>
                  <a:srgbClr val="FFFFFF"/>
                </a:solidFill>
                <a:latin typeface="Tahoma"/>
                <a:cs typeface="Tahoma"/>
              </a:rPr>
              <a:t>thuơng</a:t>
            </a:r>
            <a:r>
              <a:rPr spc="-190" dirty="0">
                <a:solidFill>
                  <a:srgbClr val="FFFFFF"/>
                </a:solidFill>
                <a:latin typeface="Tahoma"/>
                <a:cs typeface="Tahoma"/>
              </a:rPr>
              <a:t> </a:t>
            </a:r>
            <a:r>
              <a:rPr dirty="0">
                <a:solidFill>
                  <a:srgbClr val="FFFFFF"/>
                </a:solidFill>
                <a:latin typeface="Tahoma"/>
                <a:cs typeface="Tahoma"/>
              </a:rPr>
              <a:t>khác</a:t>
            </a:r>
            <a:endParaRPr>
              <a:latin typeface="Tahoma"/>
              <a:cs typeface="Tahoma"/>
            </a:endParaRPr>
          </a:p>
          <a:p>
            <a:pPr marL="116839" indent="-104775" eaLnBrk="1" hangingPunct="1">
              <a:spcBef>
                <a:spcPts val="430"/>
              </a:spcBef>
              <a:buSzPct val="94444"/>
              <a:buFontTx/>
              <a:buChar char="•"/>
              <a:tabLst>
                <a:tab pos="117475" algn="l"/>
              </a:tabLst>
              <a:defRPr/>
            </a:pPr>
            <a:r>
              <a:rPr spc="-280" dirty="0">
                <a:solidFill>
                  <a:srgbClr val="FFFFFF"/>
                </a:solidFill>
                <a:latin typeface="Tahoma"/>
                <a:cs typeface="Tahoma"/>
              </a:rPr>
              <a:t>Bộc </a:t>
            </a:r>
            <a:r>
              <a:rPr spc="-415" dirty="0">
                <a:solidFill>
                  <a:srgbClr val="FFFFFF"/>
                </a:solidFill>
                <a:latin typeface="Tahoma"/>
                <a:cs typeface="Tahoma"/>
              </a:rPr>
              <a:t>lộ </a:t>
            </a:r>
            <a:r>
              <a:rPr dirty="0">
                <a:solidFill>
                  <a:srgbClr val="FFFFFF"/>
                </a:solidFill>
                <a:latin typeface="Tahoma"/>
                <a:cs typeface="Tahoma"/>
              </a:rPr>
              <a:t>và </a:t>
            </a:r>
            <a:r>
              <a:rPr spc="-5" dirty="0">
                <a:solidFill>
                  <a:srgbClr val="FFFFFF"/>
                </a:solidFill>
                <a:latin typeface="Tahoma"/>
                <a:cs typeface="Tahoma"/>
              </a:rPr>
              <a:t>băng </a:t>
            </a:r>
            <a:r>
              <a:rPr spc="-290" dirty="0">
                <a:solidFill>
                  <a:srgbClr val="FFFFFF"/>
                </a:solidFill>
                <a:latin typeface="Tahoma"/>
                <a:cs typeface="Tahoma"/>
              </a:rPr>
              <a:t>vết</a:t>
            </a:r>
            <a:r>
              <a:rPr spc="-60" dirty="0">
                <a:solidFill>
                  <a:srgbClr val="FFFFFF"/>
                </a:solidFill>
                <a:latin typeface="Tahoma"/>
                <a:cs typeface="Tahoma"/>
              </a:rPr>
              <a:t> </a:t>
            </a:r>
            <a:r>
              <a:rPr spc="-254" dirty="0">
                <a:solidFill>
                  <a:srgbClr val="FFFFFF"/>
                </a:solidFill>
                <a:latin typeface="Tahoma"/>
                <a:cs typeface="Tahoma"/>
              </a:rPr>
              <a:t>thương</a:t>
            </a:r>
            <a:endParaRPr>
              <a:latin typeface="Tahoma"/>
              <a:cs typeface="Tahoma"/>
            </a:endParaRPr>
          </a:p>
        </p:txBody>
      </p:sp>
      <p:sp>
        <p:nvSpPr>
          <p:cNvPr id="16393" name="object 11"/>
          <p:cNvSpPr>
            <a:spLocks noChangeArrowheads="1"/>
          </p:cNvSpPr>
          <p:nvPr/>
        </p:nvSpPr>
        <p:spPr bwMode="auto">
          <a:xfrm>
            <a:off x="0" y="5667375"/>
            <a:ext cx="9144000" cy="11906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394" name="object 12"/>
          <p:cNvSpPr txBox="1">
            <a:spLocks noChangeArrowheads="1"/>
          </p:cNvSpPr>
          <p:nvPr/>
        </p:nvSpPr>
        <p:spPr bwMode="auto">
          <a:xfrm>
            <a:off x="8413750" y="6434138"/>
            <a:ext cx="19208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0"/>
              </a:spcBef>
            </a:pPr>
            <a:r>
              <a:rPr lang="en-US" altLang="en-US" sz="1200">
                <a:solidFill>
                  <a:srgbClr val="888888"/>
                </a:solidFill>
                <a:latin typeface="Tahoma" panose="020B0604030504040204" pitchFamily="34" charset="0"/>
                <a:cs typeface="Tahoma" panose="020B0604030504040204" pitchFamily="34" charset="0"/>
              </a:rPr>
              <a:t>12</a:t>
            </a:r>
            <a:endParaRPr lang="en-US" altLang="en-US" sz="1200">
              <a:latin typeface="Tahoma" panose="020B0604030504040204" pitchFamily="34" charset="0"/>
              <a:cs typeface="Tahoma" panose="020B0604030504040204" pitchFamily="34" charset="0"/>
            </a:endParaRPr>
          </a:p>
        </p:txBody>
      </p:sp>
      <p:grpSp>
        <p:nvGrpSpPr>
          <p:cNvPr id="16395" name="object 13"/>
          <p:cNvGrpSpPr>
            <a:grpSpLocks/>
          </p:cNvGrpSpPr>
          <p:nvPr/>
        </p:nvGrpSpPr>
        <p:grpSpPr bwMode="auto">
          <a:xfrm>
            <a:off x="0" y="3429000"/>
            <a:ext cx="9144000" cy="3429000"/>
            <a:chOff x="0" y="3429000"/>
            <a:chExt cx="9144000" cy="3429000"/>
          </a:xfrm>
        </p:grpSpPr>
        <p:sp>
          <p:nvSpPr>
            <p:cNvPr id="16402" name="object 14"/>
            <p:cNvSpPr>
              <a:spLocks/>
            </p:cNvSpPr>
            <p:nvPr/>
          </p:nvSpPr>
          <p:spPr bwMode="auto">
            <a:xfrm>
              <a:off x="0" y="3428999"/>
              <a:ext cx="5638800" cy="6350"/>
            </a:xfrm>
            <a:custGeom>
              <a:avLst/>
              <a:gdLst>
                <a:gd name="T0" fmla="*/ 5638673 w 5638800"/>
                <a:gd name="T1" fmla="*/ 0 h 6350"/>
                <a:gd name="T2" fmla="*/ 1328801 w 5638800"/>
                <a:gd name="T3" fmla="*/ 0 h 6350"/>
                <a:gd name="T4" fmla="*/ 0 w 5638800"/>
                <a:gd name="T5" fmla="*/ 0 h 6350"/>
                <a:gd name="T6" fmla="*/ 0 w 5638800"/>
                <a:gd name="T7" fmla="*/ 6096 h 6350"/>
                <a:gd name="T8" fmla="*/ 1328801 w 5638800"/>
                <a:gd name="T9" fmla="*/ 6096 h 6350"/>
                <a:gd name="T10" fmla="*/ 5638673 w 5638800"/>
                <a:gd name="T11" fmla="*/ 6096 h 6350"/>
                <a:gd name="T12" fmla="*/ 5638673 w 5638800"/>
                <a:gd name="T13" fmla="*/ 0 h 6350"/>
              </a:gdLst>
              <a:ahLst/>
              <a:cxnLst>
                <a:cxn ang="0">
                  <a:pos x="T0" y="T1"/>
                </a:cxn>
                <a:cxn ang="0">
                  <a:pos x="T2" y="T3"/>
                </a:cxn>
                <a:cxn ang="0">
                  <a:pos x="T4" y="T5"/>
                </a:cxn>
                <a:cxn ang="0">
                  <a:pos x="T6" y="T7"/>
                </a:cxn>
                <a:cxn ang="0">
                  <a:pos x="T8" y="T9"/>
                </a:cxn>
                <a:cxn ang="0">
                  <a:pos x="T10" y="T11"/>
                </a:cxn>
                <a:cxn ang="0">
                  <a:pos x="T12" y="T13"/>
                </a:cxn>
              </a:cxnLst>
              <a:rect l="0" t="0" r="r" b="b"/>
              <a:pathLst>
                <a:path w="5638800" h="6350">
                  <a:moveTo>
                    <a:pt x="5638673" y="0"/>
                  </a:moveTo>
                  <a:lnTo>
                    <a:pt x="1328801" y="0"/>
                  </a:lnTo>
                  <a:lnTo>
                    <a:pt x="0" y="0"/>
                  </a:lnTo>
                  <a:lnTo>
                    <a:pt x="0" y="6096"/>
                  </a:lnTo>
                  <a:lnTo>
                    <a:pt x="1328801" y="6096"/>
                  </a:lnTo>
                  <a:lnTo>
                    <a:pt x="5638673" y="6096"/>
                  </a:lnTo>
                  <a:lnTo>
                    <a:pt x="5638673" y="0"/>
                  </a:lnTo>
                  <a:close/>
                </a:path>
              </a:pathLst>
            </a:custGeom>
            <a:solidFill>
              <a:srgbClr val="001F5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403" name="object 15"/>
            <p:cNvSpPr>
              <a:spLocks/>
            </p:cNvSpPr>
            <p:nvPr/>
          </p:nvSpPr>
          <p:spPr bwMode="auto">
            <a:xfrm>
              <a:off x="0" y="3435095"/>
              <a:ext cx="5638800" cy="3423285"/>
            </a:xfrm>
            <a:custGeom>
              <a:avLst/>
              <a:gdLst>
                <a:gd name="T0" fmla="*/ 5638673 w 5638800"/>
                <a:gd name="T1" fmla="*/ 1278763 h 3423284"/>
                <a:gd name="T2" fmla="*/ 1328801 w 5638800"/>
                <a:gd name="T3" fmla="*/ 1278763 h 3423284"/>
                <a:gd name="T4" fmla="*/ 0 w 5638800"/>
                <a:gd name="T5" fmla="*/ 1278763 h 3423284"/>
                <a:gd name="T6" fmla="*/ 0 w 5638800"/>
                <a:gd name="T7" fmla="*/ 2145792 h 3423284"/>
                <a:gd name="T8" fmla="*/ 0 w 5638800"/>
                <a:gd name="T9" fmla="*/ 3422904 h 3423284"/>
                <a:gd name="T10" fmla="*/ 1328801 w 5638800"/>
                <a:gd name="T11" fmla="*/ 3422904 h 3423284"/>
                <a:gd name="T12" fmla="*/ 5638673 w 5638800"/>
                <a:gd name="T13" fmla="*/ 3422904 h 3423284"/>
                <a:gd name="T14" fmla="*/ 5638673 w 5638800"/>
                <a:gd name="T15" fmla="*/ 2145792 h 3423284"/>
                <a:gd name="T16" fmla="*/ 5638673 w 5638800"/>
                <a:gd name="T17" fmla="*/ 1278763 h 3423284"/>
                <a:gd name="T18" fmla="*/ 5638673 w 5638800"/>
                <a:gd name="T19" fmla="*/ 0 h 3423284"/>
                <a:gd name="T20" fmla="*/ 1328801 w 5638800"/>
                <a:gd name="T21" fmla="*/ 0 h 3423284"/>
                <a:gd name="T22" fmla="*/ 0 w 5638800"/>
                <a:gd name="T23" fmla="*/ 0 h 3423284"/>
                <a:gd name="T24" fmla="*/ 0 w 5638800"/>
                <a:gd name="T25" fmla="*/ 1278636 h 3423284"/>
                <a:gd name="T26" fmla="*/ 1328801 w 5638800"/>
                <a:gd name="T27" fmla="*/ 1278636 h 3423284"/>
                <a:gd name="T28" fmla="*/ 5638673 w 5638800"/>
                <a:gd name="T29" fmla="*/ 1278636 h 3423284"/>
                <a:gd name="T30" fmla="*/ 5638673 w 5638800"/>
                <a:gd name="T31" fmla="*/ 0 h 3423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38800" h="3423284">
                  <a:moveTo>
                    <a:pt x="5638673" y="1278763"/>
                  </a:moveTo>
                  <a:lnTo>
                    <a:pt x="1328801" y="1278763"/>
                  </a:lnTo>
                  <a:lnTo>
                    <a:pt x="0" y="1278763"/>
                  </a:lnTo>
                  <a:lnTo>
                    <a:pt x="0" y="2145792"/>
                  </a:lnTo>
                  <a:lnTo>
                    <a:pt x="0" y="3422904"/>
                  </a:lnTo>
                  <a:lnTo>
                    <a:pt x="1328801" y="3422904"/>
                  </a:lnTo>
                  <a:lnTo>
                    <a:pt x="5638673" y="3422904"/>
                  </a:lnTo>
                  <a:lnTo>
                    <a:pt x="5638673" y="2145792"/>
                  </a:lnTo>
                  <a:lnTo>
                    <a:pt x="5638673" y="1278763"/>
                  </a:lnTo>
                  <a:close/>
                </a:path>
                <a:path w="5638800" h="3423284">
                  <a:moveTo>
                    <a:pt x="5638673" y="0"/>
                  </a:moveTo>
                  <a:lnTo>
                    <a:pt x="1328801" y="0"/>
                  </a:lnTo>
                  <a:lnTo>
                    <a:pt x="0" y="0"/>
                  </a:lnTo>
                  <a:lnTo>
                    <a:pt x="0" y="1278636"/>
                  </a:lnTo>
                  <a:lnTo>
                    <a:pt x="1328801" y="1278636"/>
                  </a:lnTo>
                  <a:lnTo>
                    <a:pt x="5638673" y="1278636"/>
                  </a:lnTo>
                  <a:lnTo>
                    <a:pt x="5638673" y="0"/>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404" name="object 16"/>
            <p:cNvSpPr>
              <a:spLocks/>
            </p:cNvSpPr>
            <p:nvPr/>
          </p:nvSpPr>
          <p:spPr bwMode="auto">
            <a:xfrm>
              <a:off x="0" y="3428999"/>
              <a:ext cx="9144000" cy="3429000"/>
            </a:xfrm>
            <a:custGeom>
              <a:avLst/>
              <a:gdLst>
                <a:gd name="T0" fmla="*/ 9144000 w 9144000"/>
                <a:gd name="T1" fmla="*/ 0 h 3429000"/>
                <a:gd name="T2" fmla="*/ 9130284 w 9144000"/>
                <a:gd name="T3" fmla="*/ 0 h 3429000"/>
                <a:gd name="T4" fmla="*/ 9130284 w 9144000"/>
                <a:gd name="T5" fmla="*/ 3415284 h 3429000"/>
                <a:gd name="T6" fmla="*/ 5644896 w 9144000"/>
                <a:gd name="T7" fmla="*/ 3415284 h 3429000"/>
                <a:gd name="T8" fmla="*/ 5644896 w 9144000"/>
                <a:gd name="T9" fmla="*/ 0 h 3429000"/>
                <a:gd name="T10" fmla="*/ 5632704 w 9144000"/>
                <a:gd name="T11" fmla="*/ 0 h 3429000"/>
                <a:gd name="T12" fmla="*/ 5632704 w 9144000"/>
                <a:gd name="T13" fmla="*/ 3415284 h 3429000"/>
                <a:gd name="T14" fmla="*/ 1336548 w 9144000"/>
                <a:gd name="T15" fmla="*/ 3415284 h 3429000"/>
                <a:gd name="T16" fmla="*/ 1336548 w 9144000"/>
                <a:gd name="T17" fmla="*/ 2157984 h 3429000"/>
                <a:gd name="T18" fmla="*/ 5632704 w 9144000"/>
                <a:gd name="T19" fmla="*/ 2157984 h 3429000"/>
                <a:gd name="T20" fmla="*/ 5632704 w 9144000"/>
                <a:gd name="T21" fmla="*/ 2145804 h 3429000"/>
                <a:gd name="T22" fmla="*/ 1336548 w 9144000"/>
                <a:gd name="T23" fmla="*/ 2145804 h 3429000"/>
                <a:gd name="T24" fmla="*/ 1336548 w 9144000"/>
                <a:gd name="T25" fmla="*/ 1290828 h 3429000"/>
                <a:gd name="T26" fmla="*/ 5632704 w 9144000"/>
                <a:gd name="T27" fmla="*/ 1290828 h 3429000"/>
                <a:gd name="T28" fmla="*/ 5632704 w 9144000"/>
                <a:gd name="T29" fmla="*/ 1278763 h 3429000"/>
                <a:gd name="T30" fmla="*/ 1336548 w 9144000"/>
                <a:gd name="T31" fmla="*/ 1278763 h 3429000"/>
                <a:gd name="T32" fmla="*/ 1336548 w 9144000"/>
                <a:gd name="T33" fmla="*/ 12192 h 3429000"/>
                <a:gd name="T34" fmla="*/ 5632704 w 9144000"/>
                <a:gd name="T35" fmla="*/ 12192 h 3429000"/>
                <a:gd name="T36" fmla="*/ 5632704 w 9144000"/>
                <a:gd name="T37" fmla="*/ 127 h 3429000"/>
                <a:gd name="T38" fmla="*/ 1336548 w 9144000"/>
                <a:gd name="T39" fmla="*/ 127 h 3429000"/>
                <a:gd name="T40" fmla="*/ 1336548 w 9144000"/>
                <a:gd name="T41" fmla="*/ 0 h 3429000"/>
                <a:gd name="T42" fmla="*/ 1322832 w 9144000"/>
                <a:gd name="T43" fmla="*/ 0 h 3429000"/>
                <a:gd name="T44" fmla="*/ 1322832 w 9144000"/>
                <a:gd name="T45" fmla="*/ 3415284 h 3429000"/>
                <a:gd name="T46" fmla="*/ 15240 w 9144000"/>
                <a:gd name="T47" fmla="*/ 3415284 h 3429000"/>
                <a:gd name="T48" fmla="*/ 15240 w 9144000"/>
                <a:gd name="T49" fmla="*/ 2157984 h 3429000"/>
                <a:gd name="T50" fmla="*/ 1322832 w 9144000"/>
                <a:gd name="T51" fmla="*/ 2157984 h 3429000"/>
                <a:gd name="T52" fmla="*/ 1322832 w 9144000"/>
                <a:gd name="T53" fmla="*/ 2145804 h 3429000"/>
                <a:gd name="T54" fmla="*/ 15240 w 9144000"/>
                <a:gd name="T55" fmla="*/ 2145804 h 3429000"/>
                <a:gd name="T56" fmla="*/ 15240 w 9144000"/>
                <a:gd name="T57" fmla="*/ 1290828 h 3429000"/>
                <a:gd name="T58" fmla="*/ 1322832 w 9144000"/>
                <a:gd name="T59" fmla="*/ 1290828 h 3429000"/>
                <a:gd name="T60" fmla="*/ 1322832 w 9144000"/>
                <a:gd name="T61" fmla="*/ 1278763 h 3429000"/>
                <a:gd name="T62" fmla="*/ 15240 w 9144000"/>
                <a:gd name="T63" fmla="*/ 1278763 h 3429000"/>
                <a:gd name="T64" fmla="*/ 15240 w 9144000"/>
                <a:gd name="T65" fmla="*/ 12192 h 3429000"/>
                <a:gd name="T66" fmla="*/ 1322832 w 9144000"/>
                <a:gd name="T67" fmla="*/ 12192 h 3429000"/>
                <a:gd name="T68" fmla="*/ 1322832 w 9144000"/>
                <a:gd name="T69" fmla="*/ 127 h 3429000"/>
                <a:gd name="T70" fmla="*/ 15240 w 9144000"/>
                <a:gd name="T71" fmla="*/ 127 h 3429000"/>
                <a:gd name="T72" fmla="*/ 15240 w 9144000"/>
                <a:gd name="T73" fmla="*/ 0 h 3429000"/>
                <a:gd name="T74" fmla="*/ 0 w 9144000"/>
                <a:gd name="T75" fmla="*/ 0 h 3429000"/>
                <a:gd name="T76" fmla="*/ 0 w 9144000"/>
                <a:gd name="T77" fmla="*/ 3429000 h 3429000"/>
                <a:gd name="T78" fmla="*/ 15240 w 9144000"/>
                <a:gd name="T79" fmla="*/ 3429000 h 3429000"/>
                <a:gd name="T80" fmla="*/ 9144000 w 9144000"/>
                <a:gd name="T81" fmla="*/ 3429000 h 3429000"/>
                <a:gd name="T82" fmla="*/ 9144000 w 9144000"/>
                <a:gd name="T83" fmla="*/ 3415284 h 3429000"/>
                <a:gd name="T84" fmla="*/ 9144000 w 9144000"/>
                <a:gd name="T85" fmla="*/ 0 h 3429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44000" h="3429000">
                  <a:moveTo>
                    <a:pt x="9144000" y="0"/>
                  </a:moveTo>
                  <a:lnTo>
                    <a:pt x="9130284" y="0"/>
                  </a:lnTo>
                  <a:lnTo>
                    <a:pt x="9130284" y="3415284"/>
                  </a:lnTo>
                  <a:lnTo>
                    <a:pt x="5644896" y="3415284"/>
                  </a:lnTo>
                  <a:lnTo>
                    <a:pt x="5644896" y="0"/>
                  </a:lnTo>
                  <a:lnTo>
                    <a:pt x="5632704" y="0"/>
                  </a:lnTo>
                  <a:lnTo>
                    <a:pt x="5632704" y="3415284"/>
                  </a:lnTo>
                  <a:lnTo>
                    <a:pt x="1336548" y="3415284"/>
                  </a:lnTo>
                  <a:lnTo>
                    <a:pt x="1336548" y="2157984"/>
                  </a:lnTo>
                  <a:lnTo>
                    <a:pt x="5632704" y="2157984"/>
                  </a:lnTo>
                  <a:lnTo>
                    <a:pt x="5632704" y="2145804"/>
                  </a:lnTo>
                  <a:lnTo>
                    <a:pt x="1336548" y="2145804"/>
                  </a:lnTo>
                  <a:lnTo>
                    <a:pt x="1336548" y="1290828"/>
                  </a:lnTo>
                  <a:lnTo>
                    <a:pt x="5632704" y="1290828"/>
                  </a:lnTo>
                  <a:lnTo>
                    <a:pt x="5632704" y="1278763"/>
                  </a:lnTo>
                  <a:lnTo>
                    <a:pt x="1336548" y="1278763"/>
                  </a:lnTo>
                  <a:lnTo>
                    <a:pt x="1336548" y="12192"/>
                  </a:lnTo>
                  <a:lnTo>
                    <a:pt x="5632704" y="12192"/>
                  </a:lnTo>
                  <a:lnTo>
                    <a:pt x="5632704" y="127"/>
                  </a:lnTo>
                  <a:lnTo>
                    <a:pt x="1336548" y="127"/>
                  </a:lnTo>
                  <a:lnTo>
                    <a:pt x="1336548" y="0"/>
                  </a:lnTo>
                  <a:lnTo>
                    <a:pt x="1322832" y="0"/>
                  </a:lnTo>
                  <a:lnTo>
                    <a:pt x="1322832" y="3415284"/>
                  </a:lnTo>
                  <a:lnTo>
                    <a:pt x="15240" y="3415284"/>
                  </a:lnTo>
                  <a:lnTo>
                    <a:pt x="15240" y="2157984"/>
                  </a:lnTo>
                  <a:lnTo>
                    <a:pt x="1322832" y="2157984"/>
                  </a:lnTo>
                  <a:lnTo>
                    <a:pt x="1322832" y="2145804"/>
                  </a:lnTo>
                  <a:lnTo>
                    <a:pt x="15240" y="2145804"/>
                  </a:lnTo>
                  <a:lnTo>
                    <a:pt x="15240" y="1290828"/>
                  </a:lnTo>
                  <a:lnTo>
                    <a:pt x="1322832" y="1290828"/>
                  </a:lnTo>
                  <a:lnTo>
                    <a:pt x="1322832" y="1278763"/>
                  </a:lnTo>
                  <a:lnTo>
                    <a:pt x="15240" y="1278763"/>
                  </a:lnTo>
                  <a:lnTo>
                    <a:pt x="15240" y="12192"/>
                  </a:lnTo>
                  <a:lnTo>
                    <a:pt x="1322832" y="12192"/>
                  </a:lnTo>
                  <a:lnTo>
                    <a:pt x="1322832" y="127"/>
                  </a:lnTo>
                  <a:lnTo>
                    <a:pt x="15240" y="127"/>
                  </a:lnTo>
                  <a:lnTo>
                    <a:pt x="15240" y="0"/>
                  </a:lnTo>
                  <a:lnTo>
                    <a:pt x="0" y="0"/>
                  </a:lnTo>
                  <a:lnTo>
                    <a:pt x="0" y="3429000"/>
                  </a:lnTo>
                  <a:lnTo>
                    <a:pt x="15240" y="3429000"/>
                  </a:lnTo>
                  <a:lnTo>
                    <a:pt x="9144000" y="3429000"/>
                  </a:lnTo>
                  <a:lnTo>
                    <a:pt x="9144000" y="3415284"/>
                  </a:lnTo>
                  <a:lnTo>
                    <a:pt x="91440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18" name="object 18"/>
          <p:cNvSpPr txBox="1"/>
          <p:nvPr/>
        </p:nvSpPr>
        <p:spPr>
          <a:xfrm>
            <a:off x="450850" y="3795713"/>
            <a:ext cx="423863" cy="300037"/>
          </a:xfrm>
          <a:prstGeom prst="rect">
            <a:avLst/>
          </a:prstGeom>
        </p:spPr>
        <p:txBody>
          <a:bodyPr lIns="0" tIns="12700" rIns="0" bIns="0">
            <a:spAutoFit/>
          </a:bodyPr>
          <a:lstStyle/>
          <a:p>
            <a:pPr marL="12700" eaLnBrk="1" hangingPunct="1">
              <a:spcBef>
                <a:spcPts val="100"/>
              </a:spcBef>
              <a:defRPr/>
            </a:pPr>
            <a:r>
              <a:rPr spc="-290" dirty="0">
                <a:latin typeface="Tahoma"/>
                <a:cs typeface="Tahoma"/>
              </a:rPr>
              <a:t>Nẹp</a:t>
            </a:r>
            <a:endParaRPr>
              <a:latin typeface="Tahoma"/>
              <a:cs typeface="Tahoma"/>
            </a:endParaRPr>
          </a:p>
        </p:txBody>
      </p:sp>
      <p:sp>
        <p:nvSpPr>
          <p:cNvPr id="19" name="object 19"/>
          <p:cNvSpPr txBox="1"/>
          <p:nvPr/>
        </p:nvSpPr>
        <p:spPr>
          <a:xfrm>
            <a:off x="1408113" y="3411538"/>
            <a:ext cx="3103562" cy="1014412"/>
          </a:xfrm>
          <a:prstGeom prst="rect">
            <a:avLst/>
          </a:prstGeom>
        </p:spPr>
        <p:txBody>
          <a:bodyPr lIns="0" tIns="67310" rIns="0" bIns="0">
            <a:spAutoFit/>
          </a:bodyPr>
          <a:lstStyle/>
          <a:p>
            <a:pPr marL="116839" indent="-104775" eaLnBrk="1" hangingPunct="1">
              <a:spcBef>
                <a:spcPts val="530"/>
              </a:spcBef>
              <a:buSzPct val="94444"/>
              <a:buFontTx/>
              <a:buChar char="•"/>
              <a:tabLst>
                <a:tab pos="117475" algn="l"/>
              </a:tabLst>
              <a:defRPr/>
            </a:pPr>
            <a:r>
              <a:rPr spc="-5" dirty="0">
                <a:latin typeface="Tahoma"/>
                <a:cs typeface="Tahoma"/>
              </a:rPr>
              <a:t>Dài qua </a:t>
            </a:r>
            <a:r>
              <a:rPr dirty="0">
                <a:latin typeface="Tahoma"/>
                <a:cs typeface="Tahoma"/>
              </a:rPr>
              <a:t>2 </a:t>
            </a:r>
            <a:r>
              <a:rPr spc="-200" dirty="0">
                <a:latin typeface="Tahoma"/>
                <a:cs typeface="Tahoma"/>
              </a:rPr>
              <a:t>khớp</a:t>
            </a:r>
            <a:r>
              <a:rPr spc="-10" dirty="0">
                <a:latin typeface="Tahoma"/>
                <a:cs typeface="Tahoma"/>
              </a:rPr>
              <a:t> </a:t>
            </a:r>
            <a:r>
              <a:rPr spc="-825" dirty="0">
                <a:latin typeface="Tahoma"/>
                <a:cs typeface="Tahoma"/>
              </a:rPr>
              <a:t>ổ</a:t>
            </a:r>
            <a:r>
              <a:rPr spc="-10" dirty="0">
                <a:latin typeface="Tahoma"/>
                <a:cs typeface="Tahoma"/>
              </a:rPr>
              <a:t> </a:t>
            </a:r>
            <a:r>
              <a:rPr spc="-5" dirty="0">
                <a:latin typeface="Tahoma"/>
                <a:cs typeface="Tahoma"/>
              </a:rPr>
              <a:t>gãy</a:t>
            </a:r>
            <a:endParaRPr>
              <a:latin typeface="Tahoma"/>
              <a:cs typeface="Tahoma"/>
            </a:endParaRPr>
          </a:p>
          <a:p>
            <a:pPr marL="116839" indent="-104775" eaLnBrk="1" hangingPunct="1">
              <a:spcBef>
                <a:spcPts val="434"/>
              </a:spcBef>
              <a:buSzPct val="94444"/>
              <a:buFontTx/>
              <a:buChar char="•"/>
              <a:tabLst>
                <a:tab pos="117475" algn="l"/>
              </a:tabLst>
              <a:defRPr/>
            </a:pPr>
            <a:r>
              <a:rPr spc="-370" dirty="0">
                <a:latin typeface="Tahoma"/>
                <a:cs typeface="Tahoma"/>
              </a:rPr>
              <a:t>Được </a:t>
            </a:r>
            <a:r>
              <a:rPr spc="-280" dirty="0">
                <a:latin typeface="Tahoma"/>
                <a:cs typeface="Tahoma"/>
              </a:rPr>
              <a:t>bọc </a:t>
            </a:r>
            <a:r>
              <a:rPr spc="-5" dirty="0">
                <a:latin typeface="Tahoma"/>
                <a:cs typeface="Tahoma"/>
              </a:rPr>
              <a:t>lót</a:t>
            </a:r>
            <a:r>
              <a:rPr spc="-30" dirty="0">
                <a:latin typeface="Tahoma"/>
                <a:cs typeface="Tahoma"/>
              </a:rPr>
              <a:t> </a:t>
            </a:r>
            <a:r>
              <a:rPr spc="-280" dirty="0">
                <a:latin typeface="Tahoma"/>
                <a:cs typeface="Tahoma"/>
              </a:rPr>
              <a:t>tốt</a:t>
            </a:r>
            <a:endParaRPr>
              <a:latin typeface="Tahoma"/>
              <a:cs typeface="Tahoma"/>
            </a:endParaRPr>
          </a:p>
          <a:p>
            <a:pPr marL="116839" indent="-104775" eaLnBrk="1" hangingPunct="1">
              <a:spcBef>
                <a:spcPts val="430"/>
              </a:spcBef>
              <a:buSzPct val="94444"/>
              <a:buFontTx/>
              <a:buChar char="•"/>
              <a:tabLst>
                <a:tab pos="117475" algn="l"/>
              </a:tabLst>
              <a:defRPr/>
            </a:pPr>
            <a:r>
              <a:rPr spc="5" dirty="0">
                <a:latin typeface="Tahoma"/>
                <a:cs typeface="Tahoma"/>
              </a:rPr>
              <a:t>Đúng </a:t>
            </a:r>
            <a:r>
              <a:rPr spc="-5" dirty="0">
                <a:latin typeface="Tahoma"/>
                <a:cs typeface="Tahoma"/>
              </a:rPr>
              <a:t>kích </a:t>
            </a:r>
            <a:r>
              <a:rPr spc="-305" dirty="0">
                <a:latin typeface="Tahoma"/>
                <a:cs typeface="Tahoma"/>
              </a:rPr>
              <a:t>thước </a:t>
            </a:r>
            <a:r>
              <a:rPr spc="-5" dirty="0">
                <a:latin typeface="Tahoma"/>
                <a:cs typeface="Tahoma"/>
              </a:rPr>
              <a:t>(dài,</a:t>
            </a:r>
            <a:r>
              <a:rPr spc="5" dirty="0">
                <a:latin typeface="Tahoma"/>
                <a:cs typeface="Tahoma"/>
              </a:rPr>
              <a:t> </a:t>
            </a:r>
            <a:r>
              <a:rPr spc="-5" dirty="0">
                <a:latin typeface="Tahoma"/>
                <a:cs typeface="Tahoma"/>
              </a:rPr>
              <a:t>ngang)</a:t>
            </a:r>
            <a:endParaRPr>
              <a:latin typeface="Tahoma"/>
              <a:cs typeface="Tahoma"/>
            </a:endParaRPr>
          </a:p>
        </p:txBody>
      </p:sp>
      <p:sp>
        <p:nvSpPr>
          <p:cNvPr id="20" name="object 20"/>
          <p:cNvSpPr txBox="1"/>
          <p:nvPr/>
        </p:nvSpPr>
        <p:spPr>
          <a:xfrm>
            <a:off x="79375" y="4743450"/>
            <a:ext cx="923925" cy="300038"/>
          </a:xfrm>
          <a:prstGeom prst="rect">
            <a:avLst/>
          </a:prstGeom>
        </p:spPr>
        <p:txBody>
          <a:bodyPr lIns="0" tIns="12700" rIns="0" bIns="0">
            <a:spAutoFit/>
          </a:bodyPr>
          <a:lstStyle/>
          <a:p>
            <a:pPr marL="12700" eaLnBrk="1" hangingPunct="1">
              <a:spcBef>
                <a:spcPts val="100"/>
              </a:spcBef>
              <a:defRPr/>
            </a:pPr>
            <a:r>
              <a:rPr spc="-5" dirty="0">
                <a:latin typeface="Tahoma"/>
                <a:cs typeface="Tahoma"/>
              </a:rPr>
              <a:t>Chêm</a:t>
            </a:r>
            <a:r>
              <a:rPr spc="-95" dirty="0">
                <a:latin typeface="Tahoma"/>
                <a:cs typeface="Tahoma"/>
              </a:rPr>
              <a:t> </a:t>
            </a:r>
            <a:r>
              <a:rPr spc="-5" dirty="0">
                <a:latin typeface="Tahoma"/>
                <a:cs typeface="Tahoma"/>
              </a:rPr>
              <a:t>lót</a:t>
            </a:r>
            <a:endParaRPr>
              <a:latin typeface="Tahoma"/>
              <a:cs typeface="Tahoma"/>
            </a:endParaRPr>
          </a:p>
        </p:txBody>
      </p:sp>
      <p:sp>
        <p:nvSpPr>
          <p:cNvPr id="21" name="object 21"/>
          <p:cNvSpPr txBox="1"/>
          <p:nvPr/>
        </p:nvSpPr>
        <p:spPr>
          <a:xfrm>
            <a:off x="1408113" y="4689475"/>
            <a:ext cx="1104900" cy="682625"/>
          </a:xfrm>
          <a:prstGeom prst="rect">
            <a:avLst/>
          </a:prstGeom>
        </p:spPr>
        <p:txBody>
          <a:bodyPr lIns="0" tIns="67310" rIns="0" bIns="0">
            <a:spAutoFit/>
          </a:bodyPr>
          <a:lstStyle/>
          <a:p>
            <a:pPr marL="116839" indent="-104775" eaLnBrk="1" hangingPunct="1">
              <a:spcBef>
                <a:spcPts val="530"/>
              </a:spcBef>
              <a:buSzPct val="94444"/>
              <a:buFontTx/>
              <a:buChar char="•"/>
              <a:tabLst>
                <a:tab pos="117475" algn="l"/>
              </a:tabLst>
              <a:defRPr/>
            </a:pPr>
            <a:r>
              <a:rPr spc="-275" dirty="0">
                <a:latin typeface="Tahoma"/>
                <a:cs typeface="Tahoma"/>
              </a:rPr>
              <a:t>Đầu</a:t>
            </a:r>
            <a:r>
              <a:rPr spc="-85" dirty="0">
                <a:latin typeface="Tahoma"/>
                <a:cs typeface="Tahoma"/>
              </a:rPr>
              <a:t> </a:t>
            </a:r>
            <a:r>
              <a:rPr spc="-200" dirty="0">
                <a:latin typeface="Tahoma"/>
                <a:cs typeface="Tahoma"/>
              </a:rPr>
              <a:t>khớp</a:t>
            </a:r>
            <a:endParaRPr>
              <a:latin typeface="Tahoma"/>
              <a:cs typeface="Tahoma"/>
            </a:endParaRPr>
          </a:p>
          <a:p>
            <a:pPr marL="116839" indent="-104775" eaLnBrk="1" hangingPunct="1">
              <a:spcBef>
                <a:spcPts val="430"/>
              </a:spcBef>
              <a:buSzPct val="94444"/>
              <a:buFontTx/>
              <a:buChar char="•"/>
              <a:tabLst>
                <a:tab pos="117475" algn="l"/>
              </a:tabLst>
              <a:defRPr/>
            </a:pPr>
            <a:r>
              <a:rPr spc="-5" dirty="0">
                <a:latin typeface="Tahoma"/>
                <a:cs typeface="Tahoma"/>
              </a:rPr>
              <a:t>Khe</a:t>
            </a:r>
            <a:r>
              <a:rPr spc="-35" dirty="0">
                <a:latin typeface="Tahoma"/>
                <a:cs typeface="Tahoma"/>
              </a:rPr>
              <a:t> </a:t>
            </a:r>
            <a:r>
              <a:rPr spc="-395" dirty="0">
                <a:latin typeface="Tahoma"/>
                <a:cs typeface="Tahoma"/>
              </a:rPr>
              <a:t>hở</a:t>
            </a:r>
            <a:endParaRPr>
              <a:latin typeface="Tahoma"/>
              <a:cs typeface="Tahoma"/>
            </a:endParaRPr>
          </a:p>
        </p:txBody>
      </p:sp>
      <p:sp>
        <p:nvSpPr>
          <p:cNvPr id="16400" name="object 22"/>
          <p:cNvSpPr txBox="1">
            <a:spLocks noChangeArrowheads="1"/>
          </p:cNvSpPr>
          <p:nvPr/>
        </p:nvSpPr>
        <p:spPr bwMode="auto">
          <a:xfrm>
            <a:off x="455613" y="5940425"/>
            <a:ext cx="4159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0"/>
              </a:spcBef>
            </a:pPr>
            <a:r>
              <a:rPr lang="en-US" altLang="en-US">
                <a:latin typeface="Tahoma" panose="020B0604030504040204" pitchFamily="34" charset="0"/>
                <a:cs typeface="Tahoma" panose="020B0604030504040204" pitchFamily="34" charset="0"/>
              </a:rPr>
              <a:t>Dây</a:t>
            </a:r>
          </a:p>
        </p:txBody>
      </p:sp>
      <p:sp>
        <p:nvSpPr>
          <p:cNvPr id="23" name="object 23"/>
          <p:cNvSpPr txBox="1"/>
          <p:nvPr/>
        </p:nvSpPr>
        <p:spPr>
          <a:xfrm>
            <a:off x="1408113" y="5556250"/>
            <a:ext cx="3259137" cy="1012825"/>
          </a:xfrm>
          <a:prstGeom prst="rect">
            <a:avLst/>
          </a:prstGeom>
        </p:spPr>
        <p:txBody>
          <a:bodyPr lIns="0" tIns="67310" rIns="0" bIns="0">
            <a:spAutoFit/>
          </a:bodyPr>
          <a:lstStyle/>
          <a:p>
            <a:pPr marL="116839" indent="-104775" eaLnBrk="1" hangingPunct="1">
              <a:spcBef>
                <a:spcPts val="530"/>
              </a:spcBef>
              <a:buSzPct val="94444"/>
              <a:buFontTx/>
              <a:buChar char="•"/>
              <a:tabLst>
                <a:tab pos="117475" algn="l"/>
              </a:tabLst>
              <a:defRPr/>
            </a:pPr>
            <a:r>
              <a:rPr spc="-290" dirty="0">
                <a:latin typeface="Tahoma"/>
                <a:cs typeface="Tahoma"/>
              </a:rPr>
              <a:t>Bản</a:t>
            </a:r>
            <a:r>
              <a:rPr spc="-280" dirty="0">
                <a:latin typeface="Tahoma"/>
                <a:cs typeface="Tahoma"/>
              </a:rPr>
              <a:t> </a:t>
            </a:r>
            <a:r>
              <a:rPr spc="-5" dirty="0">
                <a:latin typeface="Tahoma"/>
                <a:cs typeface="Tahoma"/>
              </a:rPr>
              <a:t>to</a:t>
            </a:r>
            <a:endParaRPr>
              <a:latin typeface="Tahoma"/>
              <a:cs typeface="Tahoma"/>
            </a:endParaRPr>
          </a:p>
          <a:p>
            <a:pPr marL="116839" indent="-104775" eaLnBrk="1" hangingPunct="1">
              <a:spcBef>
                <a:spcPts val="430"/>
              </a:spcBef>
              <a:buSzPct val="94444"/>
              <a:buFontTx/>
              <a:buChar char="•"/>
              <a:tabLst>
                <a:tab pos="117475" algn="l"/>
              </a:tabLst>
              <a:defRPr/>
            </a:pPr>
            <a:r>
              <a:rPr spc="-280" dirty="0">
                <a:latin typeface="Tahoma"/>
                <a:cs typeface="Tahoma"/>
              </a:rPr>
              <a:t>Cột mốI </a:t>
            </a:r>
            <a:r>
              <a:rPr spc="-290" dirty="0">
                <a:latin typeface="Tahoma"/>
                <a:cs typeface="Tahoma"/>
              </a:rPr>
              <a:t>tập </a:t>
            </a:r>
            <a:r>
              <a:rPr spc="-5" dirty="0">
                <a:latin typeface="Tahoma"/>
                <a:cs typeface="Tahoma"/>
              </a:rPr>
              <a:t>trung </a:t>
            </a:r>
            <a:r>
              <a:rPr dirty="0">
                <a:latin typeface="Tahoma"/>
                <a:cs typeface="Tahoma"/>
              </a:rPr>
              <a:t>1 </a:t>
            </a:r>
            <a:r>
              <a:rPr spc="-5" dirty="0">
                <a:latin typeface="Tahoma"/>
                <a:cs typeface="Tahoma"/>
              </a:rPr>
              <a:t>phía</a:t>
            </a:r>
            <a:r>
              <a:rPr spc="-30" dirty="0">
                <a:latin typeface="Tahoma"/>
                <a:cs typeface="Tahoma"/>
              </a:rPr>
              <a:t> </a:t>
            </a:r>
            <a:r>
              <a:rPr spc="-5" dirty="0">
                <a:latin typeface="Tahoma"/>
                <a:cs typeface="Tahoma"/>
              </a:rPr>
              <a:t>ngòai</a:t>
            </a:r>
            <a:endParaRPr>
              <a:latin typeface="Tahoma"/>
              <a:cs typeface="Tahoma"/>
            </a:endParaRPr>
          </a:p>
          <a:p>
            <a:pPr marL="116839" indent="-104775" eaLnBrk="1" hangingPunct="1">
              <a:spcBef>
                <a:spcPts val="434"/>
              </a:spcBef>
              <a:buSzPct val="94444"/>
              <a:buFontTx/>
              <a:buChar char="•"/>
              <a:tabLst>
                <a:tab pos="117475" algn="l"/>
              </a:tabLst>
              <a:defRPr/>
            </a:pPr>
            <a:r>
              <a:rPr spc="-5" dirty="0">
                <a:latin typeface="Tahoma"/>
                <a:cs typeface="Tahoma"/>
              </a:rPr>
              <a:t>Không </a:t>
            </a:r>
            <a:r>
              <a:rPr spc="-280" dirty="0">
                <a:latin typeface="Tahoma"/>
                <a:cs typeface="Tahoma"/>
              </a:rPr>
              <a:t>cột </a:t>
            </a:r>
            <a:r>
              <a:rPr spc="-5" dirty="0">
                <a:latin typeface="Tahoma"/>
                <a:cs typeface="Tahoma"/>
              </a:rPr>
              <a:t>qua</a:t>
            </a:r>
            <a:r>
              <a:rPr spc="-35" dirty="0">
                <a:latin typeface="Tahoma"/>
                <a:cs typeface="Tahoma"/>
              </a:rPr>
              <a:t> </a:t>
            </a:r>
            <a:r>
              <a:rPr spc="-825" dirty="0">
                <a:latin typeface="Tahoma"/>
                <a:cs typeface="Tahoma"/>
              </a:rPr>
              <a:t>ổ</a:t>
            </a:r>
            <a:r>
              <a:rPr spc="-5" dirty="0">
                <a:latin typeface="Tahoma"/>
                <a:cs typeface="Tahoma"/>
              </a:rPr>
              <a:t> gãy</a:t>
            </a:r>
            <a:endParaRPr>
              <a:latin typeface="Tahoma"/>
              <a:cs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object 2"/>
          <p:cNvGrpSpPr>
            <a:grpSpLocks/>
          </p:cNvGrpSpPr>
          <p:nvPr/>
        </p:nvGrpSpPr>
        <p:grpSpPr bwMode="auto">
          <a:xfrm>
            <a:off x="400050" y="1238250"/>
            <a:ext cx="2247900" cy="2190750"/>
            <a:chOff x="400811" y="1239011"/>
            <a:chExt cx="2247900" cy="2190115"/>
          </a:xfrm>
        </p:grpSpPr>
        <p:sp>
          <p:nvSpPr>
            <p:cNvPr id="17432" name="object 3"/>
            <p:cNvSpPr>
              <a:spLocks noChangeArrowheads="1"/>
            </p:cNvSpPr>
            <p:nvPr/>
          </p:nvSpPr>
          <p:spPr bwMode="auto">
            <a:xfrm>
              <a:off x="457199" y="1295399"/>
              <a:ext cx="2133600" cy="21336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33" name="object 4"/>
            <p:cNvSpPr>
              <a:spLocks/>
            </p:cNvSpPr>
            <p:nvPr/>
          </p:nvSpPr>
          <p:spPr bwMode="auto">
            <a:xfrm>
              <a:off x="400811" y="1239011"/>
              <a:ext cx="2247900" cy="2190115"/>
            </a:xfrm>
            <a:custGeom>
              <a:avLst/>
              <a:gdLst>
                <a:gd name="T0" fmla="*/ 56387 w 2247900"/>
                <a:gd name="T1" fmla="*/ 2189988 h 2190115"/>
                <a:gd name="T2" fmla="*/ 0 w 2247900"/>
                <a:gd name="T3" fmla="*/ 2189988 h 2190115"/>
                <a:gd name="T4" fmla="*/ 0 w 2247900"/>
                <a:gd name="T5" fmla="*/ 0 h 2190115"/>
                <a:gd name="T6" fmla="*/ 2247900 w 2247900"/>
                <a:gd name="T7" fmla="*/ 0 h 2190115"/>
                <a:gd name="T8" fmla="*/ 2247900 w 2247900"/>
                <a:gd name="T9" fmla="*/ 28956 h 2190115"/>
                <a:gd name="T10" fmla="*/ 56387 w 2247900"/>
                <a:gd name="T11" fmla="*/ 28956 h 2190115"/>
                <a:gd name="T12" fmla="*/ 28956 w 2247900"/>
                <a:gd name="T13" fmla="*/ 56387 h 2190115"/>
                <a:gd name="T14" fmla="*/ 56387 w 2247900"/>
                <a:gd name="T15" fmla="*/ 56387 h 2190115"/>
                <a:gd name="T16" fmla="*/ 56387 w 2247900"/>
                <a:gd name="T17" fmla="*/ 2189988 h 2190115"/>
                <a:gd name="T18" fmla="*/ 56387 w 2247900"/>
                <a:gd name="T19" fmla="*/ 56387 h 2190115"/>
                <a:gd name="T20" fmla="*/ 28956 w 2247900"/>
                <a:gd name="T21" fmla="*/ 56387 h 2190115"/>
                <a:gd name="T22" fmla="*/ 56387 w 2247900"/>
                <a:gd name="T23" fmla="*/ 28956 h 2190115"/>
                <a:gd name="T24" fmla="*/ 56387 w 2247900"/>
                <a:gd name="T25" fmla="*/ 56387 h 2190115"/>
                <a:gd name="T26" fmla="*/ 2189988 w 2247900"/>
                <a:gd name="T27" fmla="*/ 56387 h 2190115"/>
                <a:gd name="T28" fmla="*/ 56387 w 2247900"/>
                <a:gd name="T29" fmla="*/ 56387 h 2190115"/>
                <a:gd name="T30" fmla="*/ 56387 w 2247900"/>
                <a:gd name="T31" fmla="*/ 28956 h 2190115"/>
                <a:gd name="T32" fmla="*/ 2189988 w 2247900"/>
                <a:gd name="T33" fmla="*/ 28956 h 2190115"/>
                <a:gd name="T34" fmla="*/ 2189988 w 2247900"/>
                <a:gd name="T35" fmla="*/ 56387 h 2190115"/>
                <a:gd name="T36" fmla="*/ 2247900 w 2247900"/>
                <a:gd name="T37" fmla="*/ 2189988 h 2190115"/>
                <a:gd name="T38" fmla="*/ 2189988 w 2247900"/>
                <a:gd name="T39" fmla="*/ 2189988 h 2190115"/>
                <a:gd name="T40" fmla="*/ 2189988 w 2247900"/>
                <a:gd name="T41" fmla="*/ 28956 h 2190115"/>
                <a:gd name="T42" fmla="*/ 2218944 w 2247900"/>
                <a:gd name="T43" fmla="*/ 56387 h 2190115"/>
                <a:gd name="T44" fmla="*/ 2247900 w 2247900"/>
                <a:gd name="T45" fmla="*/ 56387 h 2190115"/>
                <a:gd name="T46" fmla="*/ 2247900 w 2247900"/>
                <a:gd name="T47" fmla="*/ 2189988 h 2190115"/>
                <a:gd name="T48" fmla="*/ 2247900 w 2247900"/>
                <a:gd name="T49" fmla="*/ 56387 h 2190115"/>
                <a:gd name="T50" fmla="*/ 2218944 w 2247900"/>
                <a:gd name="T51" fmla="*/ 56387 h 2190115"/>
                <a:gd name="T52" fmla="*/ 2189988 w 2247900"/>
                <a:gd name="T53" fmla="*/ 28956 h 2190115"/>
                <a:gd name="T54" fmla="*/ 2247900 w 2247900"/>
                <a:gd name="T55" fmla="*/ 28956 h 2190115"/>
                <a:gd name="T56" fmla="*/ 2247900 w 2247900"/>
                <a:gd name="T57" fmla="*/ 56387 h 2190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47900" h="2190115">
                  <a:moveTo>
                    <a:pt x="56387" y="2189988"/>
                  </a:moveTo>
                  <a:lnTo>
                    <a:pt x="0" y="2189988"/>
                  </a:lnTo>
                  <a:lnTo>
                    <a:pt x="0" y="0"/>
                  </a:lnTo>
                  <a:lnTo>
                    <a:pt x="2247900" y="0"/>
                  </a:lnTo>
                  <a:lnTo>
                    <a:pt x="2247900" y="28956"/>
                  </a:lnTo>
                  <a:lnTo>
                    <a:pt x="56387" y="28956"/>
                  </a:lnTo>
                  <a:lnTo>
                    <a:pt x="28956" y="56387"/>
                  </a:lnTo>
                  <a:lnTo>
                    <a:pt x="56387" y="56387"/>
                  </a:lnTo>
                  <a:lnTo>
                    <a:pt x="56387" y="2189988"/>
                  </a:lnTo>
                  <a:close/>
                </a:path>
                <a:path w="2247900" h="2190115">
                  <a:moveTo>
                    <a:pt x="56387" y="56387"/>
                  </a:moveTo>
                  <a:lnTo>
                    <a:pt x="28956" y="56387"/>
                  </a:lnTo>
                  <a:lnTo>
                    <a:pt x="56387" y="28956"/>
                  </a:lnTo>
                  <a:lnTo>
                    <a:pt x="56387" y="56387"/>
                  </a:lnTo>
                  <a:close/>
                </a:path>
                <a:path w="2247900" h="2190115">
                  <a:moveTo>
                    <a:pt x="2189988" y="56387"/>
                  </a:moveTo>
                  <a:lnTo>
                    <a:pt x="56387" y="56387"/>
                  </a:lnTo>
                  <a:lnTo>
                    <a:pt x="56387" y="28956"/>
                  </a:lnTo>
                  <a:lnTo>
                    <a:pt x="2189988" y="28956"/>
                  </a:lnTo>
                  <a:lnTo>
                    <a:pt x="2189988" y="56387"/>
                  </a:lnTo>
                  <a:close/>
                </a:path>
                <a:path w="2247900" h="2190115">
                  <a:moveTo>
                    <a:pt x="2247900" y="2189988"/>
                  </a:moveTo>
                  <a:lnTo>
                    <a:pt x="2189988" y="2189988"/>
                  </a:lnTo>
                  <a:lnTo>
                    <a:pt x="2189988" y="28956"/>
                  </a:lnTo>
                  <a:lnTo>
                    <a:pt x="2218944" y="56387"/>
                  </a:lnTo>
                  <a:lnTo>
                    <a:pt x="2247900" y="56387"/>
                  </a:lnTo>
                  <a:lnTo>
                    <a:pt x="2247900" y="2189988"/>
                  </a:lnTo>
                  <a:close/>
                </a:path>
                <a:path w="2247900" h="2190115">
                  <a:moveTo>
                    <a:pt x="2247900" y="56387"/>
                  </a:moveTo>
                  <a:lnTo>
                    <a:pt x="2218944" y="56387"/>
                  </a:lnTo>
                  <a:lnTo>
                    <a:pt x="2189988" y="28956"/>
                  </a:lnTo>
                  <a:lnTo>
                    <a:pt x="2247900" y="28956"/>
                  </a:lnTo>
                  <a:lnTo>
                    <a:pt x="2247900" y="56387"/>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grpSp>
        <p:nvGrpSpPr>
          <p:cNvPr id="17411" name="object 5"/>
          <p:cNvGrpSpPr>
            <a:grpSpLocks/>
          </p:cNvGrpSpPr>
          <p:nvPr/>
        </p:nvGrpSpPr>
        <p:grpSpPr bwMode="auto">
          <a:xfrm>
            <a:off x="3333750" y="1238250"/>
            <a:ext cx="2438400" cy="2190750"/>
            <a:chOff x="3334511" y="1239011"/>
            <a:chExt cx="2438400" cy="2190115"/>
          </a:xfrm>
        </p:grpSpPr>
        <p:sp>
          <p:nvSpPr>
            <p:cNvPr id="17430" name="object 6"/>
            <p:cNvSpPr>
              <a:spLocks noChangeArrowheads="1"/>
            </p:cNvSpPr>
            <p:nvPr/>
          </p:nvSpPr>
          <p:spPr bwMode="auto">
            <a:xfrm>
              <a:off x="3390899" y="1295399"/>
              <a:ext cx="2324100" cy="2133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31" name="object 7"/>
            <p:cNvSpPr>
              <a:spLocks/>
            </p:cNvSpPr>
            <p:nvPr/>
          </p:nvSpPr>
          <p:spPr bwMode="auto">
            <a:xfrm>
              <a:off x="3334511" y="1239011"/>
              <a:ext cx="2438400" cy="2190115"/>
            </a:xfrm>
            <a:custGeom>
              <a:avLst/>
              <a:gdLst>
                <a:gd name="T0" fmla="*/ 56387 w 2438400"/>
                <a:gd name="T1" fmla="*/ 2189988 h 2190115"/>
                <a:gd name="T2" fmla="*/ 0 w 2438400"/>
                <a:gd name="T3" fmla="*/ 2189988 h 2190115"/>
                <a:gd name="T4" fmla="*/ 0 w 2438400"/>
                <a:gd name="T5" fmla="*/ 0 h 2190115"/>
                <a:gd name="T6" fmla="*/ 2438400 w 2438400"/>
                <a:gd name="T7" fmla="*/ 0 h 2190115"/>
                <a:gd name="T8" fmla="*/ 2438400 w 2438400"/>
                <a:gd name="T9" fmla="*/ 28956 h 2190115"/>
                <a:gd name="T10" fmla="*/ 56387 w 2438400"/>
                <a:gd name="T11" fmla="*/ 28956 h 2190115"/>
                <a:gd name="T12" fmla="*/ 28955 w 2438400"/>
                <a:gd name="T13" fmla="*/ 56387 h 2190115"/>
                <a:gd name="T14" fmla="*/ 56387 w 2438400"/>
                <a:gd name="T15" fmla="*/ 56387 h 2190115"/>
                <a:gd name="T16" fmla="*/ 56387 w 2438400"/>
                <a:gd name="T17" fmla="*/ 2189988 h 2190115"/>
                <a:gd name="T18" fmla="*/ 56387 w 2438400"/>
                <a:gd name="T19" fmla="*/ 56387 h 2190115"/>
                <a:gd name="T20" fmla="*/ 28955 w 2438400"/>
                <a:gd name="T21" fmla="*/ 56387 h 2190115"/>
                <a:gd name="T22" fmla="*/ 56387 w 2438400"/>
                <a:gd name="T23" fmla="*/ 28956 h 2190115"/>
                <a:gd name="T24" fmla="*/ 56387 w 2438400"/>
                <a:gd name="T25" fmla="*/ 56387 h 2190115"/>
                <a:gd name="T26" fmla="*/ 2380488 w 2438400"/>
                <a:gd name="T27" fmla="*/ 56387 h 2190115"/>
                <a:gd name="T28" fmla="*/ 56387 w 2438400"/>
                <a:gd name="T29" fmla="*/ 56387 h 2190115"/>
                <a:gd name="T30" fmla="*/ 56387 w 2438400"/>
                <a:gd name="T31" fmla="*/ 28956 h 2190115"/>
                <a:gd name="T32" fmla="*/ 2380488 w 2438400"/>
                <a:gd name="T33" fmla="*/ 28956 h 2190115"/>
                <a:gd name="T34" fmla="*/ 2380488 w 2438400"/>
                <a:gd name="T35" fmla="*/ 56387 h 2190115"/>
                <a:gd name="T36" fmla="*/ 2438400 w 2438400"/>
                <a:gd name="T37" fmla="*/ 2189988 h 2190115"/>
                <a:gd name="T38" fmla="*/ 2380488 w 2438400"/>
                <a:gd name="T39" fmla="*/ 2189988 h 2190115"/>
                <a:gd name="T40" fmla="*/ 2380488 w 2438400"/>
                <a:gd name="T41" fmla="*/ 28956 h 2190115"/>
                <a:gd name="T42" fmla="*/ 2409443 w 2438400"/>
                <a:gd name="T43" fmla="*/ 56387 h 2190115"/>
                <a:gd name="T44" fmla="*/ 2438400 w 2438400"/>
                <a:gd name="T45" fmla="*/ 56387 h 2190115"/>
                <a:gd name="T46" fmla="*/ 2438400 w 2438400"/>
                <a:gd name="T47" fmla="*/ 2189988 h 2190115"/>
                <a:gd name="T48" fmla="*/ 2438400 w 2438400"/>
                <a:gd name="T49" fmla="*/ 56387 h 2190115"/>
                <a:gd name="T50" fmla="*/ 2409443 w 2438400"/>
                <a:gd name="T51" fmla="*/ 56387 h 2190115"/>
                <a:gd name="T52" fmla="*/ 2380488 w 2438400"/>
                <a:gd name="T53" fmla="*/ 28956 h 2190115"/>
                <a:gd name="T54" fmla="*/ 2438400 w 2438400"/>
                <a:gd name="T55" fmla="*/ 28956 h 2190115"/>
                <a:gd name="T56" fmla="*/ 2438400 w 2438400"/>
                <a:gd name="T57" fmla="*/ 56387 h 2190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38400" h="2190115">
                  <a:moveTo>
                    <a:pt x="56387" y="2189988"/>
                  </a:moveTo>
                  <a:lnTo>
                    <a:pt x="0" y="2189988"/>
                  </a:lnTo>
                  <a:lnTo>
                    <a:pt x="0" y="0"/>
                  </a:lnTo>
                  <a:lnTo>
                    <a:pt x="2438400" y="0"/>
                  </a:lnTo>
                  <a:lnTo>
                    <a:pt x="2438400" y="28956"/>
                  </a:lnTo>
                  <a:lnTo>
                    <a:pt x="56387" y="28956"/>
                  </a:lnTo>
                  <a:lnTo>
                    <a:pt x="28955" y="56387"/>
                  </a:lnTo>
                  <a:lnTo>
                    <a:pt x="56387" y="56387"/>
                  </a:lnTo>
                  <a:lnTo>
                    <a:pt x="56387" y="2189988"/>
                  </a:lnTo>
                  <a:close/>
                </a:path>
                <a:path w="2438400" h="2190115">
                  <a:moveTo>
                    <a:pt x="56387" y="56387"/>
                  </a:moveTo>
                  <a:lnTo>
                    <a:pt x="28955" y="56387"/>
                  </a:lnTo>
                  <a:lnTo>
                    <a:pt x="56387" y="28956"/>
                  </a:lnTo>
                  <a:lnTo>
                    <a:pt x="56387" y="56387"/>
                  </a:lnTo>
                  <a:close/>
                </a:path>
                <a:path w="2438400" h="2190115">
                  <a:moveTo>
                    <a:pt x="2380488" y="56387"/>
                  </a:moveTo>
                  <a:lnTo>
                    <a:pt x="56387" y="56387"/>
                  </a:lnTo>
                  <a:lnTo>
                    <a:pt x="56387" y="28956"/>
                  </a:lnTo>
                  <a:lnTo>
                    <a:pt x="2380488" y="28956"/>
                  </a:lnTo>
                  <a:lnTo>
                    <a:pt x="2380488" y="56387"/>
                  </a:lnTo>
                  <a:close/>
                </a:path>
                <a:path w="2438400" h="2190115">
                  <a:moveTo>
                    <a:pt x="2438400" y="2189988"/>
                  </a:moveTo>
                  <a:lnTo>
                    <a:pt x="2380488" y="2189988"/>
                  </a:lnTo>
                  <a:lnTo>
                    <a:pt x="2380488" y="28956"/>
                  </a:lnTo>
                  <a:lnTo>
                    <a:pt x="2409443" y="56387"/>
                  </a:lnTo>
                  <a:lnTo>
                    <a:pt x="2438400" y="56387"/>
                  </a:lnTo>
                  <a:lnTo>
                    <a:pt x="2438400" y="2189988"/>
                  </a:lnTo>
                  <a:close/>
                </a:path>
                <a:path w="2438400" h="2190115">
                  <a:moveTo>
                    <a:pt x="2438400" y="56387"/>
                  </a:moveTo>
                  <a:lnTo>
                    <a:pt x="2409443" y="56387"/>
                  </a:lnTo>
                  <a:lnTo>
                    <a:pt x="2380488" y="28956"/>
                  </a:lnTo>
                  <a:lnTo>
                    <a:pt x="2438400" y="28956"/>
                  </a:lnTo>
                  <a:lnTo>
                    <a:pt x="2438400" y="56387"/>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grpSp>
        <p:nvGrpSpPr>
          <p:cNvPr id="17412" name="object 8"/>
          <p:cNvGrpSpPr>
            <a:grpSpLocks/>
          </p:cNvGrpSpPr>
          <p:nvPr/>
        </p:nvGrpSpPr>
        <p:grpSpPr bwMode="auto">
          <a:xfrm>
            <a:off x="6419850" y="1238250"/>
            <a:ext cx="2324100" cy="2552700"/>
            <a:chOff x="6420611" y="1239011"/>
            <a:chExt cx="2324100" cy="2552700"/>
          </a:xfrm>
        </p:grpSpPr>
        <p:sp>
          <p:nvSpPr>
            <p:cNvPr id="17426" name="object 9"/>
            <p:cNvSpPr>
              <a:spLocks noChangeArrowheads="1"/>
            </p:cNvSpPr>
            <p:nvPr/>
          </p:nvSpPr>
          <p:spPr bwMode="auto">
            <a:xfrm>
              <a:off x="6476999" y="1295399"/>
              <a:ext cx="2209800" cy="2133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7" name="object 10"/>
            <p:cNvSpPr>
              <a:spLocks/>
            </p:cNvSpPr>
            <p:nvPr/>
          </p:nvSpPr>
          <p:spPr bwMode="auto">
            <a:xfrm>
              <a:off x="6420611" y="1239011"/>
              <a:ext cx="2324100" cy="2190115"/>
            </a:xfrm>
            <a:custGeom>
              <a:avLst/>
              <a:gdLst>
                <a:gd name="T0" fmla="*/ 56388 w 2324100"/>
                <a:gd name="T1" fmla="*/ 2189988 h 2190115"/>
                <a:gd name="T2" fmla="*/ 0 w 2324100"/>
                <a:gd name="T3" fmla="*/ 2189988 h 2190115"/>
                <a:gd name="T4" fmla="*/ 0 w 2324100"/>
                <a:gd name="T5" fmla="*/ 0 h 2190115"/>
                <a:gd name="T6" fmla="*/ 2324100 w 2324100"/>
                <a:gd name="T7" fmla="*/ 0 h 2190115"/>
                <a:gd name="T8" fmla="*/ 2324100 w 2324100"/>
                <a:gd name="T9" fmla="*/ 28956 h 2190115"/>
                <a:gd name="T10" fmla="*/ 56388 w 2324100"/>
                <a:gd name="T11" fmla="*/ 28956 h 2190115"/>
                <a:gd name="T12" fmla="*/ 28956 w 2324100"/>
                <a:gd name="T13" fmla="*/ 56387 h 2190115"/>
                <a:gd name="T14" fmla="*/ 56388 w 2324100"/>
                <a:gd name="T15" fmla="*/ 56387 h 2190115"/>
                <a:gd name="T16" fmla="*/ 56388 w 2324100"/>
                <a:gd name="T17" fmla="*/ 2189988 h 2190115"/>
                <a:gd name="T18" fmla="*/ 56388 w 2324100"/>
                <a:gd name="T19" fmla="*/ 56387 h 2190115"/>
                <a:gd name="T20" fmla="*/ 28956 w 2324100"/>
                <a:gd name="T21" fmla="*/ 56387 h 2190115"/>
                <a:gd name="T22" fmla="*/ 56388 w 2324100"/>
                <a:gd name="T23" fmla="*/ 28956 h 2190115"/>
                <a:gd name="T24" fmla="*/ 56388 w 2324100"/>
                <a:gd name="T25" fmla="*/ 56387 h 2190115"/>
                <a:gd name="T26" fmla="*/ 2266188 w 2324100"/>
                <a:gd name="T27" fmla="*/ 56387 h 2190115"/>
                <a:gd name="T28" fmla="*/ 56388 w 2324100"/>
                <a:gd name="T29" fmla="*/ 56387 h 2190115"/>
                <a:gd name="T30" fmla="*/ 56388 w 2324100"/>
                <a:gd name="T31" fmla="*/ 28956 h 2190115"/>
                <a:gd name="T32" fmla="*/ 2266188 w 2324100"/>
                <a:gd name="T33" fmla="*/ 28956 h 2190115"/>
                <a:gd name="T34" fmla="*/ 2266188 w 2324100"/>
                <a:gd name="T35" fmla="*/ 56387 h 2190115"/>
                <a:gd name="T36" fmla="*/ 2324100 w 2324100"/>
                <a:gd name="T37" fmla="*/ 2189988 h 2190115"/>
                <a:gd name="T38" fmla="*/ 2266188 w 2324100"/>
                <a:gd name="T39" fmla="*/ 2189988 h 2190115"/>
                <a:gd name="T40" fmla="*/ 2266188 w 2324100"/>
                <a:gd name="T41" fmla="*/ 28956 h 2190115"/>
                <a:gd name="T42" fmla="*/ 2295144 w 2324100"/>
                <a:gd name="T43" fmla="*/ 56387 h 2190115"/>
                <a:gd name="T44" fmla="*/ 2324100 w 2324100"/>
                <a:gd name="T45" fmla="*/ 56387 h 2190115"/>
                <a:gd name="T46" fmla="*/ 2324100 w 2324100"/>
                <a:gd name="T47" fmla="*/ 2189988 h 2190115"/>
                <a:gd name="T48" fmla="*/ 2324100 w 2324100"/>
                <a:gd name="T49" fmla="*/ 56387 h 2190115"/>
                <a:gd name="T50" fmla="*/ 2295144 w 2324100"/>
                <a:gd name="T51" fmla="*/ 56387 h 2190115"/>
                <a:gd name="T52" fmla="*/ 2266188 w 2324100"/>
                <a:gd name="T53" fmla="*/ 28956 h 2190115"/>
                <a:gd name="T54" fmla="*/ 2324100 w 2324100"/>
                <a:gd name="T55" fmla="*/ 28956 h 2190115"/>
                <a:gd name="T56" fmla="*/ 2324100 w 2324100"/>
                <a:gd name="T57" fmla="*/ 56387 h 2190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4100" h="2190115">
                  <a:moveTo>
                    <a:pt x="56388" y="2189988"/>
                  </a:moveTo>
                  <a:lnTo>
                    <a:pt x="0" y="2189988"/>
                  </a:lnTo>
                  <a:lnTo>
                    <a:pt x="0" y="0"/>
                  </a:lnTo>
                  <a:lnTo>
                    <a:pt x="2324100" y="0"/>
                  </a:lnTo>
                  <a:lnTo>
                    <a:pt x="2324100" y="28956"/>
                  </a:lnTo>
                  <a:lnTo>
                    <a:pt x="56388" y="28956"/>
                  </a:lnTo>
                  <a:lnTo>
                    <a:pt x="28956" y="56387"/>
                  </a:lnTo>
                  <a:lnTo>
                    <a:pt x="56388" y="56387"/>
                  </a:lnTo>
                  <a:lnTo>
                    <a:pt x="56388" y="2189988"/>
                  </a:lnTo>
                  <a:close/>
                </a:path>
                <a:path w="2324100" h="2190115">
                  <a:moveTo>
                    <a:pt x="56388" y="56387"/>
                  </a:moveTo>
                  <a:lnTo>
                    <a:pt x="28956" y="56387"/>
                  </a:lnTo>
                  <a:lnTo>
                    <a:pt x="56388" y="28956"/>
                  </a:lnTo>
                  <a:lnTo>
                    <a:pt x="56388" y="56387"/>
                  </a:lnTo>
                  <a:close/>
                </a:path>
                <a:path w="2324100" h="2190115">
                  <a:moveTo>
                    <a:pt x="2266188" y="56387"/>
                  </a:moveTo>
                  <a:lnTo>
                    <a:pt x="56388" y="56387"/>
                  </a:lnTo>
                  <a:lnTo>
                    <a:pt x="56388" y="28956"/>
                  </a:lnTo>
                  <a:lnTo>
                    <a:pt x="2266188" y="28956"/>
                  </a:lnTo>
                  <a:lnTo>
                    <a:pt x="2266188" y="56387"/>
                  </a:lnTo>
                  <a:close/>
                </a:path>
                <a:path w="2324100" h="2190115">
                  <a:moveTo>
                    <a:pt x="2324100" y="2189988"/>
                  </a:moveTo>
                  <a:lnTo>
                    <a:pt x="2266188" y="2189988"/>
                  </a:lnTo>
                  <a:lnTo>
                    <a:pt x="2266188" y="28956"/>
                  </a:lnTo>
                  <a:lnTo>
                    <a:pt x="2295144" y="56387"/>
                  </a:lnTo>
                  <a:lnTo>
                    <a:pt x="2324100" y="56387"/>
                  </a:lnTo>
                  <a:lnTo>
                    <a:pt x="2324100" y="2189988"/>
                  </a:lnTo>
                  <a:close/>
                </a:path>
                <a:path w="2324100" h="2190115">
                  <a:moveTo>
                    <a:pt x="2324100" y="56387"/>
                  </a:moveTo>
                  <a:lnTo>
                    <a:pt x="2295144" y="56387"/>
                  </a:lnTo>
                  <a:lnTo>
                    <a:pt x="2266188" y="28956"/>
                  </a:lnTo>
                  <a:lnTo>
                    <a:pt x="2324100" y="28956"/>
                  </a:lnTo>
                  <a:lnTo>
                    <a:pt x="2324100" y="56387"/>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428" name="object 11"/>
            <p:cNvSpPr>
              <a:spLocks noChangeArrowheads="1"/>
            </p:cNvSpPr>
            <p:nvPr/>
          </p:nvSpPr>
          <p:spPr bwMode="auto">
            <a:xfrm>
              <a:off x="6476999" y="3429000"/>
              <a:ext cx="2209800" cy="3048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9" name="object 12"/>
            <p:cNvSpPr>
              <a:spLocks/>
            </p:cNvSpPr>
            <p:nvPr/>
          </p:nvSpPr>
          <p:spPr bwMode="auto">
            <a:xfrm>
              <a:off x="6420611" y="3429000"/>
              <a:ext cx="2324100" cy="363220"/>
            </a:xfrm>
            <a:custGeom>
              <a:avLst/>
              <a:gdLst>
                <a:gd name="T0" fmla="*/ 2324100 w 2324100"/>
                <a:gd name="T1" fmla="*/ 362712 h 363220"/>
                <a:gd name="T2" fmla="*/ 0 w 2324100"/>
                <a:gd name="T3" fmla="*/ 362712 h 363220"/>
                <a:gd name="T4" fmla="*/ 0 w 2324100"/>
                <a:gd name="T5" fmla="*/ 0 h 363220"/>
                <a:gd name="T6" fmla="*/ 56388 w 2324100"/>
                <a:gd name="T7" fmla="*/ 0 h 363220"/>
                <a:gd name="T8" fmla="*/ 56388 w 2324100"/>
                <a:gd name="T9" fmla="*/ 304800 h 363220"/>
                <a:gd name="T10" fmla="*/ 28956 w 2324100"/>
                <a:gd name="T11" fmla="*/ 304800 h 363220"/>
                <a:gd name="T12" fmla="*/ 56388 w 2324100"/>
                <a:gd name="T13" fmla="*/ 333755 h 363220"/>
                <a:gd name="T14" fmla="*/ 2324100 w 2324100"/>
                <a:gd name="T15" fmla="*/ 333755 h 363220"/>
                <a:gd name="T16" fmla="*/ 2324100 w 2324100"/>
                <a:gd name="T17" fmla="*/ 362712 h 363220"/>
                <a:gd name="T18" fmla="*/ 2266188 w 2324100"/>
                <a:gd name="T19" fmla="*/ 333755 h 363220"/>
                <a:gd name="T20" fmla="*/ 2266188 w 2324100"/>
                <a:gd name="T21" fmla="*/ 0 h 363220"/>
                <a:gd name="T22" fmla="*/ 2324100 w 2324100"/>
                <a:gd name="T23" fmla="*/ 0 h 363220"/>
                <a:gd name="T24" fmla="*/ 2324100 w 2324100"/>
                <a:gd name="T25" fmla="*/ 304800 h 363220"/>
                <a:gd name="T26" fmla="*/ 2295144 w 2324100"/>
                <a:gd name="T27" fmla="*/ 304800 h 363220"/>
                <a:gd name="T28" fmla="*/ 2266188 w 2324100"/>
                <a:gd name="T29" fmla="*/ 333755 h 363220"/>
                <a:gd name="T30" fmla="*/ 56388 w 2324100"/>
                <a:gd name="T31" fmla="*/ 333755 h 363220"/>
                <a:gd name="T32" fmla="*/ 28956 w 2324100"/>
                <a:gd name="T33" fmla="*/ 304800 h 363220"/>
                <a:gd name="T34" fmla="*/ 56388 w 2324100"/>
                <a:gd name="T35" fmla="*/ 304800 h 363220"/>
                <a:gd name="T36" fmla="*/ 56388 w 2324100"/>
                <a:gd name="T37" fmla="*/ 333755 h 363220"/>
                <a:gd name="T38" fmla="*/ 2266188 w 2324100"/>
                <a:gd name="T39" fmla="*/ 333755 h 363220"/>
                <a:gd name="T40" fmla="*/ 56388 w 2324100"/>
                <a:gd name="T41" fmla="*/ 333755 h 363220"/>
                <a:gd name="T42" fmla="*/ 56388 w 2324100"/>
                <a:gd name="T43" fmla="*/ 304800 h 363220"/>
                <a:gd name="T44" fmla="*/ 2266188 w 2324100"/>
                <a:gd name="T45" fmla="*/ 304800 h 363220"/>
                <a:gd name="T46" fmla="*/ 2266188 w 2324100"/>
                <a:gd name="T47" fmla="*/ 333755 h 363220"/>
                <a:gd name="T48" fmla="*/ 2324100 w 2324100"/>
                <a:gd name="T49" fmla="*/ 333755 h 363220"/>
                <a:gd name="T50" fmla="*/ 2266188 w 2324100"/>
                <a:gd name="T51" fmla="*/ 333755 h 363220"/>
                <a:gd name="T52" fmla="*/ 2295144 w 2324100"/>
                <a:gd name="T53" fmla="*/ 304800 h 363220"/>
                <a:gd name="T54" fmla="*/ 2324100 w 2324100"/>
                <a:gd name="T55" fmla="*/ 304800 h 363220"/>
                <a:gd name="T56" fmla="*/ 2324100 w 2324100"/>
                <a:gd name="T57" fmla="*/ 333755 h 36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4100" h="363220">
                  <a:moveTo>
                    <a:pt x="2324100" y="362712"/>
                  </a:moveTo>
                  <a:lnTo>
                    <a:pt x="0" y="362712"/>
                  </a:lnTo>
                  <a:lnTo>
                    <a:pt x="0" y="0"/>
                  </a:lnTo>
                  <a:lnTo>
                    <a:pt x="56388" y="0"/>
                  </a:lnTo>
                  <a:lnTo>
                    <a:pt x="56388" y="304800"/>
                  </a:lnTo>
                  <a:lnTo>
                    <a:pt x="28956" y="304800"/>
                  </a:lnTo>
                  <a:lnTo>
                    <a:pt x="56388" y="333755"/>
                  </a:lnTo>
                  <a:lnTo>
                    <a:pt x="2324100" y="333755"/>
                  </a:lnTo>
                  <a:lnTo>
                    <a:pt x="2324100" y="362712"/>
                  </a:lnTo>
                  <a:close/>
                </a:path>
                <a:path w="2324100" h="363220">
                  <a:moveTo>
                    <a:pt x="2266188" y="333755"/>
                  </a:moveTo>
                  <a:lnTo>
                    <a:pt x="2266188" y="0"/>
                  </a:lnTo>
                  <a:lnTo>
                    <a:pt x="2324100" y="0"/>
                  </a:lnTo>
                  <a:lnTo>
                    <a:pt x="2324100" y="304800"/>
                  </a:lnTo>
                  <a:lnTo>
                    <a:pt x="2295144" y="304800"/>
                  </a:lnTo>
                  <a:lnTo>
                    <a:pt x="2266188" y="333755"/>
                  </a:lnTo>
                  <a:close/>
                </a:path>
                <a:path w="2324100" h="363220">
                  <a:moveTo>
                    <a:pt x="56388" y="333755"/>
                  </a:moveTo>
                  <a:lnTo>
                    <a:pt x="28956" y="304800"/>
                  </a:lnTo>
                  <a:lnTo>
                    <a:pt x="56388" y="304800"/>
                  </a:lnTo>
                  <a:lnTo>
                    <a:pt x="56388" y="333755"/>
                  </a:lnTo>
                  <a:close/>
                </a:path>
                <a:path w="2324100" h="363220">
                  <a:moveTo>
                    <a:pt x="2266188" y="333755"/>
                  </a:moveTo>
                  <a:lnTo>
                    <a:pt x="56388" y="333755"/>
                  </a:lnTo>
                  <a:lnTo>
                    <a:pt x="56388" y="304800"/>
                  </a:lnTo>
                  <a:lnTo>
                    <a:pt x="2266188" y="304800"/>
                  </a:lnTo>
                  <a:lnTo>
                    <a:pt x="2266188" y="333755"/>
                  </a:lnTo>
                  <a:close/>
                </a:path>
                <a:path w="2324100" h="363220">
                  <a:moveTo>
                    <a:pt x="2324100" y="333755"/>
                  </a:moveTo>
                  <a:lnTo>
                    <a:pt x="2266188" y="333755"/>
                  </a:lnTo>
                  <a:lnTo>
                    <a:pt x="2295144" y="304800"/>
                  </a:lnTo>
                  <a:lnTo>
                    <a:pt x="2324100" y="304800"/>
                  </a:lnTo>
                  <a:lnTo>
                    <a:pt x="2324100" y="333755"/>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13" name="object 13"/>
          <p:cNvSpPr txBox="1">
            <a:spLocks noGrp="1"/>
          </p:cNvSpPr>
          <p:nvPr>
            <p:ph type="title"/>
          </p:nvPr>
        </p:nvSpPr>
        <p:spPr>
          <a:xfrm>
            <a:off x="2127250" y="182563"/>
            <a:ext cx="4810125" cy="573087"/>
          </a:xfrm>
        </p:spPr>
        <p:txBody>
          <a:bodyPr lIns="0" tIns="12700" rIns="0" bIns="0" rtlCol="0">
            <a:spAutoFit/>
          </a:bodyPr>
          <a:lstStyle/>
          <a:p>
            <a:pPr marL="12700">
              <a:spcBef>
                <a:spcPts val="100"/>
              </a:spcBef>
              <a:defRPr/>
            </a:pPr>
            <a:r>
              <a:rPr sz="3600" spc="-5" dirty="0">
                <a:solidFill>
                  <a:srgbClr val="FFFFFF"/>
                </a:solidFill>
              </a:rPr>
              <a:t>SƠ </a:t>
            </a:r>
            <a:r>
              <a:rPr sz="3600" spc="-260" dirty="0">
                <a:solidFill>
                  <a:srgbClr val="FFFFFF"/>
                </a:solidFill>
              </a:rPr>
              <a:t>CỨU </a:t>
            </a:r>
            <a:r>
              <a:rPr sz="3600" spc="-385" dirty="0">
                <a:solidFill>
                  <a:srgbClr val="FFFFFF"/>
                </a:solidFill>
              </a:rPr>
              <a:t>GẪY</a:t>
            </a:r>
            <a:r>
              <a:rPr sz="3600" spc="165" dirty="0">
                <a:solidFill>
                  <a:srgbClr val="FFFFFF"/>
                </a:solidFill>
              </a:rPr>
              <a:t> </a:t>
            </a:r>
            <a:r>
              <a:rPr sz="3600" spc="-160" dirty="0">
                <a:solidFill>
                  <a:srgbClr val="FFFFFF"/>
                </a:solidFill>
              </a:rPr>
              <a:t>XƯƠNG</a:t>
            </a:r>
            <a:endParaRPr sz="3600"/>
          </a:p>
        </p:txBody>
      </p:sp>
      <p:grpSp>
        <p:nvGrpSpPr>
          <p:cNvPr id="17414" name="object 14"/>
          <p:cNvGrpSpPr>
            <a:grpSpLocks/>
          </p:cNvGrpSpPr>
          <p:nvPr/>
        </p:nvGrpSpPr>
        <p:grpSpPr bwMode="auto">
          <a:xfrm>
            <a:off x="0" y="4057650"/>
            <a:ext cx="9144000" cy="2800350"/>
            <a:chOff x="0" y="4058411"/>
            <a:chExt cx="9144000" cy="2799715"/>
          </a:xfrm>
        </p:grpSpPr>
        <p:sp>
          <p:nvSpPr>
            <p:cNvPr id="17421" name="object 15"/>
            <p:cNvSpPr>
              <a:spLocks noChangeArrowheads="1"/>
            </p:cNvSpPr>
            <p:nvPr/>
          </p:nvSpPr>
          <p:spPr bwMode="auto">
            <a:xfrm>
              <a:off x="0" y="5667755"/>
              <a:ext cx="9144000" cy="1190244"/>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2" name="object 16"/>
            <p:cNvSpPr>
              <a:spLocks noChangeArrowheads="1"/>
            </p:cNvSpPr>
            <p:nvPr/>
          </p:nvSpPr>
          <p:spPr bwMode="auto">
            <a:xfrm>
              <a:off x="1524000" y="4114799"/>
              <a:ext cx="2057400" cy="243840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3" name="object 17"/>
            <p:cNvSpPr>
              <a:spLocks/>
            </p:cNvSpPr>
            <p:nvPr/>
          </p:nvSpPr>
          <p:spPr bwMode="auto">
            <a:xfrm>
              <a:off x="1467611" y="4058411"/>
              <a:ext cx="2171700" cy="2552700"/>
            </a:xfrm>
            <a:custGeom>
              <a:avLst/>
              <a:gdLst>
                <a:gd name="T0" fmla="*/ 2171700 w 2171700"/>
                <a:gd name="T1" fmla="*/ 2552699 h 2552700"/>
                <a:gd name="T2" fmla="*/ 0 w 2171700"/>
                <a:gd name="T3" fmla="*/ 2552699 h 2552700"/>
                <a:gd name="T4" fmla="*/ 0 w 2171700"/>
                <a:gd name="T5" fmla="*/ 0 h 2552700"/>
                <a:gd name="T6" fmla="*/ 2171700 w 2171700"/>
                <a:gd name="T7" fmla="*/ 0 h 2552700"/>
                <a:gd name="T8" fmla="*/ 2171700 w 2171700"/>
                <a:gd name="T9" fmla="*/ 28955 h 2552700"/>
                <a:gd name="T10" fmla="*/ 56387 w 2171700"/>
                <a:gd name="T11" fmla="*/ 28955 h 2552700"/>
                <a:gd name="T12" fmla="*/ 28956 w 2171700"/>
                <a:gd name="T13" fmla="*/ 56387 h 2552700"/>
                <a:gd name="T14" fmla="*/ 56387 w 2171700"/>
                <a:gd name="T15" fmla="*/ 56387 h 2552700"/>
                <a:gd name="T16" fmla="*/ 56387 w 2171700"/>
                <a:gd name="T17" fmla="*/ 2494788 h 2552700"/>
                <a:gd name="T18" fmla="*/ 28956 w 2171700"/>
                <a:gd name="T19" fmla="*/ 2494788 h 2552700"/>
                <a:gd name="T20" fmla="*/ 56387 w 2171700"/>
                <a:gd name="T21" fmla="*/ 2523743 h 2552700"/>
                <a:gd name="T22" fmla="*/ 2171700 w 2171700"/>
                <a:gd name="T23" fmla="*/ 2523743 h 2552700"/>
                <a:gd name="T24" fmla="*/ 2171700 w 2171700"/>
                <a:gd name="T25" fmla="*/ 2552699 h 2552700"/>
                <a:gd name="T26" fmla="*/ 56387 w 2171700"/>
                <a:gd name="T27" fmla="*/ 56387 h 2552700"/>
                <a:gd name="T28" fmla="*/ 28956 w 2171700"/>
                <a:gd name="T29" fmla="*/ 56387 h 2552700"/>
                <a:gd name="T30" fmla="*/ 56387 w 2171700"/>
                <a:gd name="T31" fmla="*/ 28955 h 2552700"/>
                <a:gd name="T32" fmla="*/ 56387 w 2171700"/>
                <a:gd name="T33" fmla="*/ 56387 h 2552700"/>
                <a:gd name="T34" fmla="*/ 2113788 w 2171700"/>
                <a:gd name="T35" fmla="*/ 56387 h 2552700"/>
                <a:gd name="T36" fmla="*/ 56387 w 2171700"/>
                <a:gd name="T37" fmla="*/ 56387 h 2552700"/>
                <a:gd name="T38" fmla="*/ 56387 w 2171700"/>
                <a:gd name="T39" fmla="*/ 28955 h 2552700"/>
                <a:gd name="T40" fmla="*/ 2113788 w 2171700"/>
                <a:gd name="T41" fmla="*/ 28955 h 2552700"/>
                <a:gd name="T42" fmla="*/ 2113788 w 2171700"/>
                <a:gd name="T43" fmla="*/ 56387 h 2552700"/>
                <a:gd name="T44" fmla="*/ 2113788 w 2171700"/>
                <a:gd name="T45" fmla="*/ 2523743 h 2552700"/>
                <a:gd name="T46" fmla="*/ 2113788 w 2171700"/>
                <a:gd name="T47" fmla="*/ 28955 h 2552700"/>
                <a:gd name="T48" fmla="*/ 2142743 w 2171700"/>
                <a:gd name="T49" fmla="*/ 56387 h 2552700"/>
                <a:gd name="T50" fmla="*/ 2171700 w 2171700"/>
                <a:gd name="T51" fmla="*/ 56387 h 2552700"/>
                <a:gd name="T52" fmla="*/ 2171700 w 2171700"/>
                <a:gd name="T53" fmla="*/ 2494788 h 2552700"/>
                <a:gd name="T54" fmla="*/ 2142743 w 2171700"/>
                <a:gd name="T55" fmla="*/ 2494788 h 2552700"/>
                <a:gd name="T56" fmla="*/ 2113788 w 2171700"/>
                <a:gd name="T57" fmla="*/ 2523743 h 2552700"/>
                <a:gd name="T58" fmla="*/ 2171700 w 2171700"/>
                <a:gd name="T59" fmla="*/ 56387 h 2552700"/>
                <a:gd name="T60" fmla="*/ 2142743 w 2171700"/>
                <a:gd name="T61" fmla="*/ 56387 h 2552700"/>
                <a:gd name="T62" fmla="*/ 2113788 w 2171700"/>
                <a:gd name="T63" fmla="*/ 28955 h 2552700"/>
                <a:gd name="T64" fmla="*/ 2171700 w 2171700"/>
                <a:gd name="T65" fmla="*/ 28955 h 2552700"/>
                <a:gd name="T66" fmla="*/ 2171700 w 2171700"/>
                <a:gd name="T67" fmla="*/ 56387 h 2552700"/>
                <a:gd name="T68" fmla="*/ 56387 w 2171700"/>
                <a:gd name="T69" fmla="*/ 2523743 h 2552700"/>
                <a:gd name="T70" fmla="*/ 28956 w 2171700"/>
                <a:gd name="T71" fmla="*/ 2494788 h 2552700"/>
                <a:gd name="T72" fmla="*/ 56387 w 2171700"/>
                <a:gd name="T73" fmla="*/ 2494788 h 2552700"/>
                <a:gd name="T74" fmla="*/ 56387 w 2171700"/>
                <a:gd name="T75" fmla="*/ 2523743 h 2552700"/>
                <a:gd name="T76" fmla="*/ 2113788 w 2171700"/>
                <a:gd name="T77" fmla="*/ 2523743 h 2552700"/>
                <a:gd name="T78" fmla="*/ 56387 w 2171700"/>
                <a:gd name="T79" fmla="*/ 2523743 h 2552700"/>
                <a:gd name="T80" fmla="*/ 56387 w 2171700"/>
                <a:gd name="T81" fmla="*/ 2494788 h 2552700"/>
                <a:gd name="T82" fmla="*/ 2113788 w 2171700"/>
                <a:gd name="T83" fmla="*/ 2494788 h 2552700"/>
                <a:gd name="T84" fmla="*/ 2113788 w 2171700"/>
                <a:gd name="T85" fmla="*/ 2523743 h 2552700"/>
                <a:gd name="T86" fmla="*/ 2171700 w 2171700"/>
                <a:gd name="T87" fmla="*/ 2523743 h 2552700"/>
                <a:gd name="T88" fmla="*/ 2113788 w 2171700"/>
                <a:gd name="T89" fmla="*/ 2523743 h 2552700"/>
                <a:gd name="T90" fmla="*/ 2142743 w 2171700"/>
                <a:gd name="T91" fmla="*/ 2494788 h 2552700"/>
                <a:gd name="T92" fmla="*/ 2171700 w 2171700"/>
                <a:gd name="T93" fmla="*/ 2494788 h 2552700"/>
                <a:gd name="T94" fmla="*/ 2171700 w 2171700"/>
                <a:gd name="T95" fmla="*/ 2523743 h 255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71700" h="2552700">
                  <a:moveTo>
                    <a:pt x="2171700" y="2552699"/>
                  </a:moveTo>
                  <a:lnTo>
                    <a:pt x="0" y="2552699"/>
                  </a:lnTo>
                  <a:lnTo>
                    <a:pt x="0" y="0"/>
                  </a:lnTo>
                  <a:lnTo>
                    <a:pt x="2171700" y="0"/>
                  </a:lnTo>
                  <a:lnTo>
                    <a:pt x="2171700" y="28955"/>
                  </a:lnTo>
                  <a:lnTo>
                    <a:pt x="56387" y="28955"/>
                  </a:lnTo>
                  <a:lnTo>
                    <a:pt x="28956" y="56387"/>
                  </a:lnTo>
                  <a:lnTo>
                    <a:pt x="56387" y="56387"/>
                  </a:lnTo>
                  <a:lnTo>
                    <a:pt x="56387" y="2494788"/>
                  </a:lnTo>
                  <a:lnTo>
                    <a:pt x="28956" y="2494788"/>
                  </a:lnTo>
                  <a:lnTo>
                    <a:pt x="56387" y="2523743"/>
                  </a:lnTo>
                  <a:lnTo>
                    <a:pt x="2171700" y="2523743"/>
                  </a:lnTo>
                  <a:lnTo>
                    <a:pt x="2171700" y="2552699"/>
                  </a:lnTo>
                  <a:close/>
                </a:path>
                <a:path w="2171700" h="2552700">
                  <a:moveTo>
                    <a:pt x="56387" y="56387"/>
                  </a:moveTo>
                  <a:lnTo>
                    <a:pt x="28956" y="56387"/>
                  </a:lnTo>
                  <a:lnTo>
                    <a:pt x="56387" y="28955"/>
                  </a:lnTo>
                  <a:lnTo>
                    <a:pt x="56387" y="56387"/>
                  </a:lnTo>
                  <a:close/>
                </a:path>
                <a:path w="2171700" h="2552700">
                  <a:moveTo>
                    <a:pt x="2113788" y="56387"/>
                  </a:moveTo>
                  <a:lnTo>
                    <a:pt x="56387" y="56387"/>
                  </a:lnTo>
                  <a:lnTo>
                    <a:pt x="56387" y="28955"/>
                  </a:lnTo>
                  <a:lnTo>
                    <a:pt x="2113788" y="28955"/>
                  </a:lnTo>
                  <a:lnTo>
                    <a:pt x="2113788" y="56387"/>
                  </a:lnTo>
                  <a:close/>
                </a:path>
                <a:path w="2171700" h="2552700">
                  <a:moveTo>
                    <a:pt x="2113788" y="2523743"/>
                  </a:moveTo>
                  <a:lnTo>
                    <a:pt x="2113788" y="28955"/>
                  </a:lnTo>
                  <a:lnTo>
                    <a:pt x="2142743" y="56387"/>
                  </a:lnTo>
                  <a:lnTo>
                    <a:pt x="2171700" y="56387"/>
                  </a:lnTo>
                  <a:lnTo>
                    <a:pt x="2171700" y="2494788"/>
                  </a:lnTo>
                  <a:lnTo>
                    <a:pt x="2142743" y="2494788"/>
                  </a:lnTo>
                  <a:lnTo>
                    <a:pt x="2113788" y="2523743"/>
                  </a:lnTo>
                  <a:close/>
                </a:path>
                <a:path w="2171700" h="2552700">
                  <a:moveTo>
                    <a:pt x="2171700" y="56387"/>
                  </a:moveTo>
                  <a:lnTo>
                    <a:pt x="2142743" y="56387"/>
                  </a:lnTo>
                  <a:lnTo>
                    <a:pt x="2113788" y="28955"/>
                  </a:lnTo>
                  <a:lnTo>
                    <a:pt x="2171700" y="28955"/>
                  </a:lnTo>
                  <a:lnTo>
                    <a:pt x="2171700" y="56387"/>
                  </a:lnTo>
                  <a:close/>
                </a:path>
                <a:path w="2171700" h="2552700">
                  <a:moveTo>
                    <a:pt x="56387" y="2523743"/>
                  </a:moveTo>
                  <a:lnTo>
                    <a:pt x="28956" y="2494788"/>
                  </a:lnTo>
                  <a:lnTo>
                    <a:pt x="56387" y="2494788"/>
                  </a:lnTo>
                  <a:lnTo>
                    <a:pt x="56387" y="2523743"/>
                  </a:lnTo>
                  <a:close/>
                </a:path>
                <a:path w="2171700" h="2552700">
                  <a:moveTo>
                    <a:pt x="2113788" y="2523743"/>
                  </a:moveTo>
                  <a:lnTo>
                    <a:pt x="56387" y="2523743"/>
                  </a:lnTo>
                  <a:lnTo>
                    <a:pt x="56387" y="2494788"/>
                  </a:lnTo>
                  <a:lnTo>
                    <a:pt x="2113788" y="2494788"/>
                  </a:lnTo>
                  <a:lnTo>
                    <a:pt x="2113788" y="2523743"/>
                  </a:lnTo>
                  <a:close/>
                </a:path>
                <a:path w="2171700" h="2552700">
                  <a:moveTo>
                    <a:pt x="2171700" y="2523743"/>
                  </a:moveTo>
                  <a:lnTo>
                    <a:pt x="2113788" y="2523743"/>
                  </a:lnTo>
                  <a:lnTo>
                    <a:pt x="2142743" y="2494788"/>
                  </a:lnTo>
                  <a:lnTo>
                    <a:pt x="2171700" y="2494788"/>
                  </a:lnTo>
                  <a:lnTo>
                    <a:pt x="2171700" y="2523743"/>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424" name="object 18"/>
            <p:cNvSpPr>
              <a:spLocks noChangeArrowheads="1"/>
            </p:cNvSpPr>
            <p:nvPr/>
          </p:nvSpPr>
          <p:spPr bwMode="auto">
            <a:xfrm>
              <a:off x="4724400" y="4114799"/>
              <a:ext cx="2971800" cy="2438400"/>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5" name="object 19"/>
            <p:cNvSpPr>
              <a:spLocks/>
            </p:cNvSpPr>
            <p:nvPr/>
          </p:nvSpPr>
          <p:spPr bwMode="auto">
            <a:xfrm>
              <a:off x="4668011" y="4058411"/>
              <a:ext cx="3086100" cy="2552700"/>
            </a:xfrm>
            <a:custGeom>
              <a:avLst/>
              <a:gdLst>
                <a:gd name="T0" fmla="*/ 3086099 w 3086100"/>
                <a:gd name="T1" fmla="*/ 2552699 h 2552700"/>
                <a:gd name="T2" fmla="*/ 0 w 3086100"/>
                <a:gd name="T3" fmla="*/ 2552699 h 2552700"/>
                <a:gd name="T4" fmla="*/ 0 w 3086100"/>
                <a:gd name="T5" fmla="*/ 0 h 2552700"/>
                <a:gd name="T6" fmla="*/ 3086099 w 3086100"/>
                <a:gd name="T7" fmla="*/ 0 h 2552700"/>
                <a:gd name="T8" fmla="*/ 3086099 w 3086100"/>
                <a:gd name="T9" fmla="*/ 28955 h 2552700"/>
                <a:gd name="T10" fmla="*/ 56387 w 3086100"/>
                <a:gd name="T11" fmla="*/ 28955 h 2552700"/>
                <a:gd name="T12" fmla="*/ 28955 w 3086100"/>
                <a:gd name="T13" fmla="*/ 56387 h 2552700"/>
                <a:gd name="T14" fmla="*/ 56387 w 3086100"/>
                <a:gd name="T15" fmla="*/ 56387 h 2552700"/>
                <a:gd name="T16" fmla="*/ 56387 w 3086100"/>
                <a:gd name="T17" fmla="*/ 2494788 h 2552700"/>
                <a:gd name="T18" fmla="*/ 28955 w 3086100"/>
                <a:gd name="T19" fmla="*/ 2494788 h 2552700"/>
                <a:gd name="T20" fmla="*/ 56387 w 3086100"/>
                <a:gd name="T21" fmla="*/ 2523743 h 2552700"/>
                <a:gd name="T22" fmla="*/ 3086099 w 3086100"/>
                <a:gd name="T23" fmla="*/ 2523743 h 2552700"/>
                <a:gd name="T24" fmla="*/ 3086099 w 3086100"/>
                <a:gd name="T25" fmla="*/ 2552699 h 2552700"/>
                <a:gd name="T26" fmla="*/ 56387 w 3086100"/>
                <a:gd name="T27" fmla="*/ 56387 h 2552700"/>
                <a:gd name="T28" fmla="*/ 28955 w 3086100"/>
                <a:gd name="T29" fmla="*/ 56387 h 2552700"/>
                <a:gd name="T30" fmla="*/ 56387 w 3086100"/>
                <a:gd name="T31" fmla="*/ 28955 h 2552700"/>
                <a:gd name="T32" fmla="*/ 56387 w 3086100"/>
                <a:gd name="T33" fmla="*/ 56387 h 2552700"/>
                <a:gd name="T34" fmla="*/ 3028188 w 3086100"/>
                <a:gd name="T35" fmla="*/ 56387 h 2552700"/>
                <a:gd name="T36" fmla="*/ 56387 w 3086100"/>
                <a:gd name="T37" fmla="*/ 56387 h 2552700"/>
                <a:gd name="T38" fmla="*/ 56387 w 3086100"/>
                <a:gd name="T39" fmla="*/ 28955 h 2552700"/>
                <a:gd name="T40" fmla="*/ 3028188 w 3086100"/>
                <a:gd name="T41" fmla="*/ 28955 h 2552700"/>
                <a:gd name="T42" fmla="*/ 3028188 w 3086100"/>
                <a:gd name="T43" fmla="*/ 56387 h 2552700"/>
                <a:gd name="T44" fmla="*/ 3028188 w 3086100"/>
                <a:gd name="T45" fmla="*/ 2523743 h 2552700"/>
                <a:gd name="T46" fmla="*/ 3028188 w 3086100"/>
                <a:gd name="T47" fmla="*/ 28955 h 2552700"/>
                <a:gd name="T48" fmla="*/ 3057143 w 3086100"/>
                <a:gd name="T49" fmla="*/ 56387 h 2552700"/>
                <a:gd name="T50" fmla="*/ 3086099 w 3086100"/>
                <a:gd name="T51" fmla="*/ 56387 h 2552700"/>
                <a:gd name="T52" fmla="*/ 3086099 w 3086100"/>
                <a:gd name="T53" fmla="*/ 2494788 h 2552700"/>
                <a:gd name="T54" fmla="*/ 3057143 w 3086100"/>
                <a:gd name="T55" fmla="*/ 2494788 h 2552700"/>
                <a:gd name="T56" fmla="*/ 3028188 w 3086100"/>
                <a:gd name="T57" fmla="*/ 2523743 h 2552700"/>
                <a:gd name="T58" fmla="*/ 3086099 w 3086100"/>
                <a:gd name="T59" fmla="*/ 56387 h 2552700"/>
                <a:gd name="T60" fmla="*/ 3057143 w 3086100"/>
                <a:gd name="T61" fmla="*/ 56387 h 2552700"/>
                <a:gd name="T62" fmla="*/ 3028188 w 3086100"/>
                <a:gd name="T63" fmla="*/ 28955 h 2552700"/>
                <a:gd name="T64" fmla="*/ 3086099 w 3086100"/>
                <a:gd name="T65" fmla="*/ 28955 h 2552700"/>
                <a:gd name="T66" fmla="*/ 3086099 w 3086100"/>
                <a:gd name="T67" fmla="*/ 56387 h 2552700"/>
                <a:gd name="T68" fmla="*/ 56387 w 3086100"/>
                <a:gd name="T69" fmla="*/ 2523743 h 2552700"/>
                <a:gd name="T70" fmla="*/ 28955 w 3086100"/>
                <a:gd name="T71" fmla="*/ 2494788 h 2552700"/>
                <a:gd name="T72" fmla="*/ 56387 w 3086100"/>
                <a:gd name="T73" fmla="*/ 2494788 h 2552700"/>
                <a:gd name="T74" fmla="*/ 56387 w 3086100"/>
                <a:gd name="T75" fmla="*/ 2523743 h 2552700"/>
                <a:gd name="T76" fmla="*/ 3028188 w 3086100"/>
                <a:gd name="T77" fmla="*/ 2523743 h 2552700"/>
                <a:gd name="T78" fmla="*/ 56387 w 3086100"/>
                <a:gd name="T79" fmla="*/ 2523743 h 2552700"/>
                <a:gd name="T80" fmla="*/ 56387 w 3086100"/>
                <a:gd name="T81" fmla="*/ 2494788 h 2552700"/>
                <a:gd name="T82" fmla="*/ 3028188 w 3086100"/>
                <a:gd name="T83" fmla="*/ 2494788 h 2552700"/>
                <a:gd name="T84" fmla="*/ 3028188 w 3086100"/>
                <a:gd name="T85" fmla="*/ 2523743 h 2552700"/>
                <a:gd name="T86" fmla="*/ 3086099 w 3086100"/>
                <a:gd name="T87" fmla="*/ 2523743 h 2552700"/>
                <a:gd name="T88" fmla="*/ 3028188 w 3086100"/>
                <a:gd name="T89" fmla="*/ 2523743 h 2552700"/>
                <a:gd name="T90" fmla="*/ 3057143 w 3086100"/>
                <a:gd name="T91" fmla="*/ 2494788 h 2552700"/>
                <a:gd name="T92" fmla="*/ 3086099 w 3086100"/>
                <a:gd name="T93" fmla="*/ 2494788 h 2552700"/>
                <a:gd name="T94" fmla="*/ 3086099 w 3086100"/>
                <a:gd name="T95" fmla="*/ 2523743 h 255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86100" h="2552700">
                  <a:moveTo>
                    <a:pt x="3086099" y="2552699"/>
                  </a:moveTo>
                  <a:lnTo>
                    <a:pt x="0" y="2552699"/>
                  </a:lnTo>
                  <a:lnTo>
                    <a:pt x="0" y="0"/>
                  </a:lnTo>
                  <a:lnTo>
                    <a:pt x="3086099" y="0"/>
                  </a:lnTo>
                  <a:lnTo>
                    <a:pt x="3086099" y="28955"/>
                  </a:lnTo>
                  <a:lnTo>
                    <a:pt x="56387" y="28955"/>
                  </a:lnTo>
                  <a:lnTo>
                    <a:pt x="28955" y="56387"/>
                  </a:lnTo>
                  <a:lnTo>
                    <a:pt x="56387" y="56387"/>
                  </a:lnTo>
                  <a:lnTo>
                    <a:pt x="56387" y="2494788"/>
                  </a:lnTo>
                  <a:lnTo>
                    <a:pt x="28955" y="2494788"/>
                  </a:lnTo>
                  <a:lnTo>
                    <a:pt x="56387" y="2523743"/>
                  </a:lnTo>
                  <a:lnTo>
                    <a:pt x="3086099" y="2523743"/>
                  </a:lnTo>
                  <a:lnTo>
                    <a:pt x="3086099" y="2552699"/>
                  </a:lnTo>
                  <a:close/>
                </a:path>
                <a:path w="3086100" h="2552700">
                  <a:moveTo>
                    <a:pt x="56387" y="56387"/>
                  </a:moveTo>
                  <a:lnTo>
                    <a:pt x="28955" y="56387"/>
                  </a:lnTo>
                  <a:lnTo>
                    <a:pt x="56387" y="28955"/>
                  </a:lnTo>
                  <a:lnTo>
                    <a:pt x="56387" y="56387"/>
                  </a:lnTo>
                  <a:close/>
                </a:path>
                <a:path w="3086100" h="2552700">
                  <a:moveTo>
                    <a:pt x="3028188" y="56387"/>
                  </a:moveTo>
                  <a:lnTo>
                    <a:pt x="56387" y="56387"/>
                  </a:lnTo>
                  <a:lnTo>
                    <a:pt x="56387" y="28955"/>
                  </a:lnTo>
                  <a:lnTo>
                    <a:pt x="3028188" y="28955"/>
                  </a:lnTo>
                  <a:lnTo>
                    <a:pt x="3028188" y="56387"/>
                  </a:lnTo>
                  <a:close/>
                </a:path>
                <a:path w="3086100" h="2552700">
                  <a:moveTo>
                    <a:pt x="3028188" y="2523743"/>
                  </a:moveTo>
                  <a:lnTo>
                    <a:pt x="3028188" y="28955"/>
                  </a:lnTo>
                  <a:lnTo>
                    <a:pt x="3057143" y="56387"/>
                  </a:lnTo>
                  <a:lnTo>
                    <a:pt x="3086099" y="56387"/>
                  </a:lnTo>
                  <a:lnTo>
                    <a:pt x="3086099" y="2494788"/>
                  </a:lnTo>
                  <a:lnTo>
                    <a:pt x="3057143" y="2494788"/>
                  </a:lnTo>
                  <a:lnTo>
                    <a:pt x="3028188" y="2523743"/>
                  </a:lnTo>
                  <a:close/>
                </a:path>
                <a:path w="3086100" h="2552700">
                  <a:moveTo>
                    <a:pt x="3086099" y="56387"/>
                  </a:moveTo>
                  <a:lnTo>
                    <a:pt x="3057143" y="56387"/>
                  </a:lnTo>
                  <a:lnTo>
                    <a:pt x="3028188" y="28955"/>
                  </a:lnTo>
                  <a:lnTo>
                    <a:pt x="3086099" y="28955"/>
                  </a:lnTo>
                  <a:lnTo>
                    <a:pt x="3086099" y="56387"/>
                  </a:lnTo>
                  <a:close/>
                </a:path>
                <a:path w="3086100" h="2552700">
                  <a:moveTo>
                    <a:pt x="56387" y="2523743"/>
                  </a:moveTo>
                  <a:lnTo>
                    <a:pt x="28955" y="2494788"/>
                  </a:lnTo>
                  <a:lnTo>
                    <a:pt x="56387" y="2494788"/>
                  </a:lnTo>
                  <a:lnTo>
                    <a:pt x="56387" y="2523743"/>
                  </a:lnTo>
                  <a:close/>
                </a:path>
                <a:path w="3086100" h="2552700">
                  <a:moveTo>
                    <a:pt x="3028188" y="2523743"/>
                  </a:moveTo>
                  <a:lnTo>
                    <a:pt x="56387" y="2523743"/>
                  </a:lnTo>
                  <a:lnTo>
                    <a:pt x="56387" y="2494788"/>
                  </a:lnTo>
                  <a:lnTo>
                    <a:pt x="3028188" y="2494788"/>
                  </a:lnTo>
                  <a:lnTo>
                    <a:pt x="3028188" y="2523743"/>
                  </a:lnTo>
                  <a:close/>
                </a:path>
                <a:path w="3086100" h="2552700">
                  <a:moveTo>
                    <a:pt x="3086099" y="2523743"/>
                  </a:moveTo>
                  <a:lnTo>
                    <a:pt x="3028188" y="2523743"/>
                  </a:lnTo>
                  <a:lnTo>
                    <a:pt x="3057143" y="2494788"/>
                  </a:lnTo>
                  <a:lnTo>
                    <a:pt x="3086099" y="2494788"/>
                  </a:lnTo>
                  <a:lnTo>
                    <a:pt x="3086099" y="2523743"/>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grpSp>
        <p:nvGrpSpPr>
          <p:cNvPr id="17415" name="object 20"/>
          <p:cNvGrpSpPr>
            <a:grpSpLocks/>
          </p:cNvGrpSpPr>
          <p:nvPr/>
        </p:nvGrpSpPr>
        <p:grpSpPr bwMode="auto">
          <a:xfrm>
            <a:off x="400050" y="3429000"/>
            <a:ext cx="2247900" cy="363538"/>
            <a:chOff x="400811" y="3429000"/>
            <a:chExt cx="2247900" cy="363220"/>
          </a:xfrm>
        </p:grpSpPr>
        <p:sp>
          <p:nvSpPr>
            <p:cNvPr id="17419" name="object 21"/>
            <p:cNvSpPr>
              <a:spLocks noChangeArrowheads="1"/>
            </p:cNvSpPr>
            <p:nvPr/>
          </p:nvSpPr>
          <p:spPr bwMode="auto">
            <a:xfrm>
              <a:off x="457199" y="3429000"/>
              <a:ext cx="2133600" cy="30480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0" name="object 22"/>
            <p:cNvSpPr>
              <a:spLocks/>
            </p:cNvSpPr>
            <p:nvPr/>
          </p:nvSpPr>
          <p:spPr bwMode="auto">
            <a:xfrm>
              <a:off x="400811" y="3429000"/>
              <a:ext cx="2247900" cy="363220"/>
            </a:xfrm>
            <a:custGeom>
              <a:avLst/>
              <a:gdLst>
                <a:gd name="T0" fmla="*/ 2247900 w 2247900"/>
                <a:gd name="T1" fmla="*/ 362712 h 363220"/>
                <a:gd name="T2" fmla="*/ 0 w 2247900"/>
                <a:gd name="T3" fmla="*/ 362712 h 363220"/>
                <a:gd name="T4" fmla="*/ 0 w 2247900"/>
                <a:gd name="T5" fmla="*/ 0 h 363220"/>
                <a:gd name="T6" fmla="*/ 56387 w 2247900"/>
                <a:gd name="T7" fmla="*/ 0 h 363220"/>
                <a:gd name="T8" fmla="*/ 56387 w 2247900"/>
                <a:gd name="T9" fmla="*/ 304800 h 363220"/>
                <a:gd name="T10" fmla="*/ 28956 w 2247900"/>
                <a:gd name="T11" fmla="*/ 304800 h 363220"/>
                <a:gd name="T12" fmla="*/ 56387 w 2247900"/>
                <a:gd name="T13" fmla="*/ 333755 h 363220"/>
                <a:gd name="T14" fmla="*/ 2247900 w 2247900"/>
                <a:gd name="T15" fmla="*/ 333755 h 363220"/>
                <a:gd name="T16" fmla="*/ 2247900 w 2247900"/>
                <a:gd name="T17" fmla="*/ 362712 h 363220"/>
                <a:gd name="T18" fmla="*/ 2189988 w 2247900"/>
                <a:gd name="T19" fmla="*/ 333755 h 363220"/>
                <a:gd name="T20" fmla="*/ 2189988 w 2247900"/>
                <a:gd name="T21" fmla="*/ 0 h 363220"/>
                <a:gd name="T22" fmla="*/ 2247900 w 2247900"/>
                <a:gd name="T23" fmla="*/ 0 h 363220"/>
                <a:gd name="T24" fmla="*/ 2247900 w 2247900"/>
                <a:gd name="T25" fmla="*/ 304800 h 363220"/>
                <a:gd name="T26" fmla="*/ 2218944 w 2247900"/>
                <a:gd name="T27" fmla="*/ 304800 h 363220"/>
                <a:gd name="T28" fmla="*/ 2189988 w 2247900"/>
                <a:gd name="T29" fmla="*/ 333755 h 363220"/>
                <a:gd name="T30" fmla="*/ 56387 w 2247900"/>
                <a:gd name="T31" fmla="*/ 333755 h 363220"/>
                <a:gd name="T32" fmla="*/ 28956 w 2247900"/>
                <a:gd name="T33" fmla="*/ 304800 h 363220"/>
                <a:gd name="T34" fmla="*/ 56387 w 2247900"/>
                <a:gd name="T35" fmla="*/ 304800 h 363220"/>
                <a:gd name="T36" fmla="*/ 56387 w 2247900"/>
                <a:gd name="T37" fmla="*/ 333755 h 363220"/>
                <a:gd name="T38" fmla="*/ 2189988 w 2247900"/>
                <a:gd name="T39" fmla="*/ 333755 h 363220"/>
                <a:gd name="T40" fmla="*/ 56387 w 2247900"/>
                <a:gd name="T41" fmla="*/ 333755 h 363220"/>
                <a:gd name="T42" fmla="*/ 56387 w 2247900"/>
                <a:gd name="T43" fmla="*/ 304800 h 363220"/>
                <a:gd name="T44" fmla="*/ 2189988 w 2247900"/>
                <a:gd name="T45" fmla="*/ 304800 h 363220"/>
                <a:gd name="T46" fmla="*/ 2189988 w 2247900"/>
                <a:gd name="T47" fmla="*/ 333755 h 363220"/>
                <a:gd name="T48" fmla="*/ 2247900 w 2247900"/>
                <a:gd name="T49" fmla="*/ 333755 h 363220"/>
                <a:gd name="T50" fmla="*/ 2189988 w 2247900"/>
                <a:gd name="T51" fmla="*/ 333755 h 363220"/>
                <a:gd name="T52" fmla="*/ 2218944 w 2247900"/>
                <a:gd name="T53" fmla="*/ 304800 h 363220"/>
                <a:gd name="T54" fmla="*/ 2247900 w 2247900"/>
                <a:gd name="T55" fmla="*/ 304800 h 363220"/>
                <a:gd name="T56" fmla="*/ 2247900 w 2247900"/>
                <a:gd name="T57" fmla="*/ 333755 h 36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47900" h="363220">
                  <a:moveTo>
                    <a:pt x="2247900" y="362712"/>
                  </a:moveTo>
                  <a:lnTo>
                    <a:pt x="0" y="362712"/>
                  </a:lnTo>
                  <a:lnTo>
                    <a:pt x="0" y="0"/>
                  </a:lnTo>
                  <a:lnTo>
                    <a:pt x="56387" y="0"/>
                  </a:lnTo>
                  <a:lnTo>
                    <a:pt x="56387" y="304800"/>
                  </a:lnTo>
                  <a:lnTo>
                    <a:pt x="28956" y="304800"/>
                  </a:lnTo>
                  <a:lnTo>
                    <a:pt x="56387" y="333755"/>
                  </a:lnTo>
                  <a:lnTo>
                    <a:pt x="2247900" y="333755"/>
                  </a:lnTo>
                  <a:lnTo>
                    <a:pt x="2247900" y="362712"/>
                  </a:lnTo>
                  <a:close/>
                </a:path>
                <a:path w="2247900" h="363220">
                  <a:moveTo>
                    <a:pt x="2189988" y="333755"/>
                  </a:moveTo>
                  <a:lnTo>
                    <a:pt x="2189988" y="0"/>
                  </a:lnTo>
                  <a:lnTo>
                    <a:pt x="2247900" y="0"/>
                  </a:lnTo>
                  <a:lnTo>
                    <a:pt x="2247900" y="304800"/>
                  </a:lnTo>
                  <a:lnTo>
                    <a:pt x="2218944" y="304800"/>
                  </a:lnTo>
                  <a:lnTo>
                    <a:pt x="2189988" y="333755"/>
                  </a:lnTo>
                  <a:close/>
                </a:path>
                <a:path w="2247900" h="363220">
                  <a:moveTo>
                    <a:pt x="56387" y="333755"/>
                  </a:moveTo>
                  <a:lnTo>
                    <a:pt x="28956" y="304800"/>
                  </a:lnTo>
                  <a:lnTo>
                    <a:pt x="56387" y="304800"/>
                  </a:lnTo>
                  <a:lnTo>
                    <a:pt x="56387" y="333755"/>
                  </a:lnTo>
                  <a:close/>
                </a:path>
                <a:path w="2247900" h="363220">
                  <a:moveTo>
                    <a:pt x="2189988" y="333755"/>
                  </a:moveTo>
                  <a:lnTo>
                    <a:pt x="56387" y="333755"/>
                  </a:lnTo>
                  <a:lnTo>
                    <a:pt x="56387" y="304800"/>
                  </a:lnTo>
                  <a:lnTo>
                    <a:pt x="2189988" y="304800"/>
                  </a:lnTo>
                  <a:lnTo>
                    <a:pt x="2189988" y="333755"/>
                  </a:lnTo>
                  <a:close/>
                </a:path>
                <a:path w="2247900" h="363220">
                  <a:moveTo>
                    <a:pt x="2247900" y="333755"/>
                  </a:moveTo>
                  <a:lnTo>
                    <a:pt x="2189988" y="333755"/>
                  </a:lnTo>
                  <a:lnTo>
                    <a:pt x="2218944" y="304800"/>
                  </a:lnTo>
                  <a:lnTo>
                    <a:pt x="2247900" y="304800"/>
                  </a:lnTo>
                  <a:lnTo>
                    <a:pt x="2247900" y="333755"/>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grpSp>
        <p:nvGrpSpPr>
          <p:cNvPr id="17416" name="object 23"/>
          <p:cNvGrpSpPr>
            <a:grpSpLocks/>
          </p:cNvGrpSpPr>
          <p:nvPr/>
        </p:nvGrpSpPr>
        <p:grpSpPr bwMode="auto">
          <a:xfrm>
            <a:off x="3333750" y="3429000"/>
            <a:ext cx="2438400" cy="363538"/>
            <a:chOff x="3334511" y="3429000"/>
            <a:chExt cx="2438400" cy="363220"/>
          </a:xfrm>
        </p:grpSpPr>
        <p:sp>
          <p:nvSpPr>
            <p:cNvPr id="17417" name="object 24"/>
            <p:cNvSpPr>
              <a:spLocks noChangeArrowheads="1"/>
            </p:cNvSpPr>
            <p:nvPr/>
          </p:nvSpPr>
          <p:spPr bwMode="auto">
            <a:xfrm>
              <a:off x="3390899" y="3429000"/>
              <a:ext cx="2324100" cy="30480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18" name="object 25"/>
            <p:cNvSpPr>
              <a:spLocks/>
            </p:cNvSpPr>
            <p:nvPr/>
          </p:nvSpPr>
          <p:spPr bwMode="auto">
            <a:xfrm>
              <a:off x="3334511" y="3429000"/>
              <a:ext cx="2438400" cy="363220"/>
            </a:xfrm>
            <a:custGeom>
              <a:avLst/>
              <a:gdLst>
                <a:gd name="T0" fmla="*/ 2438400 w 2438400"/>
                <a:gd name="T1" fmla="*/ 362712 h 363220"/>
                <a:gd name="T2" fmla="*/ 0 w 2438400"/>
                <a:gd name="T3" fmla="*/ 362712 h 363220"/>
                <a:gd name="T4" fmla="*/ 0 w 2438400"/>
                <a:gd name="T5" fmla="*/ 0 h 363220"/>
                <a:gd name="T6" fmla="*/ 56387 w 2438400"/>
                <a:gd name="T7" fmla="*/ 0 h 363220"/>
                <a:gd name="T8" fmla="*/ 56387 w 2438400"/>
                <a:gd name="T9" fmla="*/ 304800 h 363220"/>
                <a:gd name="T10" fmla="*/ 28955 w 2438400"/>
                <a:gd name="T11" fmla="*/ 304800 h 363220"/>
                <a:gd name="T12" fmla="*/ 56387 w 2438400"/>
                <a:gd name="T13" fmla="*/ 333755 h 363220"/>
                <a:gd name="T14" fmla="*/ 2438400 w 2438400"/>
                <a:gd name="T15" fmla="*/ 333755 h 363220"/>
                <a:gd name="T16" fmla="*/ 2438400 w 2438400"/>
                <a:gd name="T17" fmla="*/ 362712 h 363220"/>
                <a:gd name="T18" fmla="*/ 2380488 w 2438400"/>
                <a:gd name="T19" fmla="*/ 333755 h 363220"/>
                <a:gd name="T20" fmla="*/ 2380488 w 2438400"/>
                <a:gd name="T21" fmla="*/ 0 h 363220"/>
                <a:gd name="T22" fmla="*/ 2438400 w 2438400"/>
                <a:gd name="T23" fmla="*/ 0 h 363220"/>
                <a:gd name="T24" fmla="*/ 2438400 w 2438400"/>
                <a:gd name="T25" fmla="*/ 304800 h 363220"/>
                <a:gd name="T26" fmla="*/ 2409443 w 2438400"/>
                <a:gd name="T27" fmla="*/ 304800 h 363220"/>
                <a:gd name="T28" fmla="*/ 2380488 w 2438400"/>
                <a:gd name="T29" fmla="*/ 333755 h 363220"/>
                <a:gd name="T30" fmla="*/ 56387 w 2438400"/>
                <a:gd name="T31" fmla="*/ 333755 h 363220"/>
                <a:gd name="T32" fmla="*/ 28955 w 2438400"/>
                <a:gd name="T33" fmla="*/ 304800 h 363220"/>
                <a:gd name="T34" fmla="*/ 56387 w 2438400"/>
                <a:gd name="T35" fmla="*/ 304800 h 363220"/>
                <a:gd name="T36" fmla="*/ 56387 w 2438400"/>
                <a:gd name="T37" fmla="*/ 333755 h 363220"/>
                <a:gd name="T38" fmla="*/ 2380488 w 2438400"/>
                <a:gd name="T39" fmla="*/ 333755 h 363220"/>
                <a:gd name="T40" fmla="*/ 56387 w 2438400"/>
                <a:gd name="T41" fmla="*/ 333755 h 363220"/>
                <a:gd name="T42" fmla="*/ 56387 w 2438400"/>
                <a:gd name="T43" fmla="*/ 304800 h 363220"/>
                <a:gd name="T44" fmla="*/ 2380488 w 2438400"/>
                <a:gd name="T45" fmla="*/ 304800 h 363220"/>
                <a:gd name="T46" fmla="*/ 2380488 w 2438400"/>
                <a:gd name="T47" fmla="*/ 333755 h 363220"/>
                <a:gd name="T48" fmla="*/ 2438400 w 2438400"/>
                <a:gd name="T49" fmla="*/ 333755 h 363220"/>
                <a:gd name="T50" fmla="*/ 2380488 w 2438400"/>
                <a:gd name="T51" fmla="*/ 333755 h 363220"/>
                <a:gd name="T52" fmla="*/ 2409443 w 2438400"/>
                <a:gd name="T53" fmla="*/ 304800 h 363220"/>
                <a:gd name="T54" fmla="*/ 2438400 w 2438400"/>
                <a:gd name="T55" fmla="*/ 304800 h 363220"/>
                <a:gd name="T56" fmla="*/ 2438400 w 2438400"/>
                <a:gd name="T57" fmla="*/ 333755 h 363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38400" h="363220">
                  <a:moveTo>
                    <a:pt x="2438400" y="362712"/>
                  </a:moveTo>
                  <a:lnTo>
                    <a:pt x="0" y="362712"/>
                  </a:lnTo>
                  <a:lnTo>
                    <a:pt x="0" y="0"/>
                  </a:lnTo>
                  <a:lnTo>
                    <a:pt x="56387" y="0"/>
                  </a:lnTo>
                  <a:lnTo>
                    <a:pt x="56387" y="304800"/>
                  </a:lnTo>
                  <a:lnTo>
                    <a:pt x="28955" y="304800"/>
                  </a:lnTo>
                  <a:lnTo>
                    <a:pt x="56387" y="333755"/>
                  </a:lnTo>
                  <a:lnTo>
                    <a:pt x="2438400" y="333755"/>
                  </a:lnTo>
                  <a:lnTo>
                    <a:pt x="2438400" y="362712"/>
                  </a:lnTo>
                  <a:close/>
                </a:path>
                <a:path w="2438400" h="363220">
                  <a:moveTo>
                    <a:pt x="2380488" y="333755"/>
                  </a:moveTo>
                  <a:lnTo>
                    <a:pt x="2380488" y="0"/>
                  </a:lnTo>
                  <a:lnTo>
                    <a:pt x="2438400" y="0"/>
                  </a:lnTo>
                  <a:lnTo>
                    <a:pt x="2438400" y="304800"/>
                  </a:lnTo>
                  <a:lnTo>
                    <a:pt x="2409443" y="304800"/>
                  </a:lnTo>
                  <a:lnTo>
                    <a:pt x="2380488" y="333755"/>
                  </a:lnTo>
                  <a:close/>
                </a:path>
                <a:path w="2438400" h="363220">
                  <a:moveTo>
                    <a:pt x="56387" y="333755"/>
                  </a:moveTo>
                  <a:lnTo>
                    <a:pt x="28955" y="304800"/>
                  </a:lnTo>
                  <a:lnTo>
                    <a:pt x="56387" y="304800"/>
                  </a:lnTo>
                  <a:lnTo>
                    <a:pt x="56387" y="333755"/>
                  </a:lnTo>
                  <a:close/>
                </a:path>
                <a:path w="2438400" h="363220">
                  <a:moveTo>
                    <a:pt x="2380488" y="333755"/>
                  </a:moveTo>
                  <a:lnTo>
                    <a:pt x="56387" y="333755"/>
                  </a:lnTo>
                  <a:lnTo>
                    <a:pt x="56387" y="304800"/>
                  </a:lnTo>
                  <a:lnTo>
                    <a:pt x="2380488" y="304800"/>
                  </a:lnTo>
                  <a:lnTo>
                    <a:pt x="2380488" y="333755"/>
                  </a:lnTo>
                  <a:close/>
                </a:path>
                <a:path w="2438400" h="363220">
                  <a:moveTo>
                    <a:pt x="2438400" y="333755"/>
                  </a:moveTo>
                  <a:lnTo>
                    <a:pt x="2380488" y="333755"/>
                  </a:lnTo>
                  <a:lnTo>
                    <a:pt x="2409443" y="304800"/>
                  </a:lnTo>
                  <a:lnTo>
                    <a:pt x="2438400" y="304800"/>
                  </a:lnTo>
                  <a:lnTo>
                    <a:pt x="2438400" y="333755"/>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object 2"/>
          <p:cNvGrpSpPr>
            <a:grpSpLocks/>
          </p:cNvGrpSpPr>
          <p:nvPr/>
        </p:nvGrpSpPr>
        <p:grpSpPr bwMode="auto">
          <a:xfrm>
            <a:off x="1206500" y="1130300"/>
            <a:ext cx="2541588" cy="2298700"/>
            <a:chOff x="1207008" y="1130935"/>
            <a:chExt cx="2540635" cy="2298065"/>
          </a:xfrm>
        </p:grpSpPr>
        <p:sp>
          <p:nvSpPr>
            <p:cNvPr id="19474" name="object 3"/>
            <p:cNvSpPr>
              <a:spLocks noChangeArrowheads="1"/>
            </p:cNvSpPr>
            <p:nvPr/>
          </p:nvSpPr>
          <p:spPr bwMode="auto">
            <a:xfrm>
              <a:off x="1219200" y="1143000"/>
              <a:ext cx="2514600" cy="2286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75" name="object 4"/>
            <p:cNvSpPr>
              <a:spLocks/>
            </p:cNvSpPr>
            <p:nvPr/>
          </p:nvSpPr>
          <p:spPr bwMode="auto">
            <a:xfrm>
              <a:off x="1207008" y="1130935"/>
              <a:ext cx="2540635" cy="2298065"/>
            </a:xfrm>
            <a:custGeom>
              <a:avLst/>
              <a:gdLst>
                <a:gd name="T0" fmla="*/ 12192 w 2540635"/>
                <a:gd name="T1" fmla="*/ 2298065 h 2298065"/>
                <a:gd name="T2" fmla="*/ 0 w 2540635"/>
                <a:gd name="T3" fmla="*/ 2298065 h 2298065"/>
                <a:gd name="T4" fmla="*/ 0 w 2540635"/>
                <a:gd name="T5" fmla="*/ 0 h 2298065"/>
                <a:gd name="T6" fmla="*/ 2540508 w 2540635"/>
                <a:gd name="T7" fmla="*/ 0 h 2298065"/>
                <a:gd name="T8" fmla="*/ 2540508 w 2540635"/>
                <a:gd name="T9" fmla="*/ 5968 h 2298065"/>
                <a:gd name="T10" fmla="*/ 12192 w 2540635"/>
                <a:gd name="T11" fmla="*/ 5968 h 2298065"/>
                <a:gd name="T12" fmla="*/ 6096 w 2540635"/>
                <a:gd name="T13" fmla="*/ 12064 h 2298065"/>
                <a:gd name="T14" fmla="*/ 12192 w 2540635"/>
                <a:gd name="T15" fmla="*/ 12064 h 2298065"/>
                <a:gd name="T16" fmla="*/ 12192 w 2540635"/>
                <a:gd name="T17" fmla="*/ 2298065 h 2298065"/>
                <a:gd name="T18" fmla="*/ 12192 w 2540635"/>
                <a:gd name="T19" fmla="*/ 12064 h 2298065"/>
                <a:gd name="T20" fmla="*/ 6096 w 2540635"/>
                <a:gd name="T21" fmla="*/ 12064 h 2298065"/>
                <a:gd name="T22" fmla="*/ 12192 w 2540635"/>
                <a:gd name="T23" fmla="*/ 5968 h 2298065"/>
                <a:gd name="T24" fmla="*/ 12192 w 2540635"/>
                <a:gd name="T25" fmla="*/ 12064 h 2298065"/>
                <a:gd name="T26" fmla="*/ 2526792 w 2540635"/>
                <a:gd name="T27" fmla="*/ 12064 h 2298065"/>
                <a:gd name="T28" fmla="*/ 12192 w 2540635"/>
                <a:gd name="T29" fmla="*/ 12064 h 2298065"/>
                <a:gd name="T30" fmla="*/ 12192 w 2540635"/>
                <a:gd name="T31" fmla="*/ 5968 h 2298065"/>
                <a:gd name="T32" fmla="*/ 2526792 w 2540635"/>
                <a:gd name="T33" fmla="*/ 5968 h 2298065"/>
                <a:gd name="T34" fmla="*/ 2526792 w 2540635"/>
                <a:gd name="T35" fmla="*/ 12064 h 2298065"/>
                <a:gd name="T36" fmla="*/ 2540508 w 2540635"/>
                <a:gd name="T37" fmla="*/ 2298065 h 2298065"/>
                <a:gd name="T38" fmla="*/ 2526792 w 2540635"/>
                <a:gd name="T39" fmla="*/ 2298065 h 2298065"/>
                <a:gd name="T40" fmla="*/ 2526792 w 2540635"/>
                <a:gd name="T41" fmla="*/ 5968 h 2298065"/>
                <a:gd name="T42" fmla="*/ 2534412 w 2540635"/>
                <a:gd name="T43" fmla="*/ 12064 h 2298065"/>
                <a:gd name="T44" fmla="*/ 2540508 w 2540635"/>
                <a:gd name="T45" fmla="*/ 12064 h 2298065"/>
                <a:gd name="T46" fmla="*/ 2540508 w 2540635"/>
                <a:gd name="T47" fmla="*/ 2298065 h 2298065"/>
                <a:gd name="T48" fmla="*/ 2540508 w 2540635"/>
                <a:gd name="T49" fmla="*/ 12064 h 2298065"/>
                <a:gd name="T50" fmla="*/ 2534412 w 2540635"/>
                <a:gd name="T51" fmla="*/ 12064 h 2298065"/>
                <a:gd name="T52" fmla="*/ 2526792 w 2540635"/>
                <a:gd name="T53" fmla="*/ 5968 h 2298065"/>
                <a:gd name="T54" fmla="*/ 2540508 w 2540635"/>
                <a:gd name="T55" fmla="*/ 5968 h 2298065"/>
                <a:gd name="T56" fmla="*/ 2540508 w 2540635"/>
                <a:gd name="T57" fmla="*/ 12064 h 2298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40635" h="2298065">
                  <a:moveTo>
                    <a:pt x="12192" y="2298065"/>
                  </a:moveTo>
                  <a:lnTo>
                    <a:pt x="0" y="2298065"/>
                  </a:lnTo>
                  <a:lnTo>
                    <a:pt x="0" y="0"/>
                  </a:lnTo>
                  <a:lnTo>
                    <a:pt x="2540508" y="0"/>
                  </a:lnTo>
                  <a:lnTo>
                    <a:pt x="2540508" y="5968"/>
                  </a:lnTo>
                  <a:lnTo>
                    <a:pt x="12192" y="5968"/>
                  </a:lnTo>
                  <a:lnTo>
                    <a:pt x="6096" y="12064"/>
                  </a:lnTo>
                  <a:lnTo>
                    <a:pt x="12192" y="12064"/>
                  </a:lnTo>
                  <a:lnTo>
                    <a:pt x="12192" y="2298065"/>
                  </a:lnTo>
                  <a:close/>
                </a:path>
                <a:path w="2540635" h="2298065">
                  <a:moveTo>
                    <a:pt x="12192" y="12064"/>
                  </a:moveTo>
                  <a:lnTo>
                    <a:pt x="6096" y="12064"/>
                  </a:lnTo>
                  <a:lnTo>
                    <a:pt x="12192" y="5968"/>
                  </a:lnTo>
                  <a:lnTo>
                    <a:pt x="12192" y="12064"/>
                  </a:lnTo>
                  <a:close/>
                </a:path>
                <a:path w="2540635" h="2298065">
                  <a:moveTo>
                    <a:pt x="2526792" y="12064"/>
                  </a:moveTo>
                  <a:lnTo>
                    <a:pt x="12192" y="12064"/>
                  </a:lnTo>
                  <a:lnTo>
                    <a:pt x="12192" y="5968"/>
                  </a:lnTo>
                  <a:lnTo>
                    <a:pt x="2526792" y="5968"/>
                  </a:lnTo>
                  <a:lnTo>
                    <a:pt x="2526792" y="12064"/>
                  </a:lnTo>
                  <a:close/>
                </a:path>
                <a:path w="2540635" h="2298065">
                  <a:moveTo>
                    <a:pt x="2540508" y="2298065"/>
                  </a:moveTo>
                  <a:lnTo>
                    <a:pt x="2526792" y="2298065"/>
                  </a:lnTo>
                  <a:lnTo>
                    <a:pt x="2526792" y="5968"/>
                  </a:lnTo>
                  <a:lnTo>
                    <a:pt x="2534412" y="12064"/>
                  </a:lnTo>
                  <a:lnTo>
                    <a:pt x="2540508" y="12064"/>
                  </a:lnTo>
                  <a:lnTo>
                    <a:pt x="2540508" y="2298065"/>
                  </a:lnTo>
                  <a:close/>
                </a:path>
                <a:path w="2540635" h="2298065">
                  <a:moveTo>
                    <a:pt x="2540508" y="12064"/>
                  </a:moveTo>
                  <a:lnTo>
                    <a:pt x="2534412" y="12064"/>
                  </a:lnTo>
                  <a:lnTo>
                    <a:pt x="2526792" y="5968"/>
                  </a:lnTo>
                  <a:lnTo>
                    <a:pt x="2540508" y="5968"/>
                  </a:lnTo>
                  <a:lnTo>
                    <a:pt x="2540508" y="120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grpSp>
        <p:nvGrpSpPr>
          <p:cNvPr id="19459" name="object 5"/>
          <p:cNvGrpSpPr>
            <a:grpSpLocks/>
          </p:cNvGrpSpPr>
          <p:nvPr/>
        </p:nvGrpSpPr>
        <p:grpSpPr bwMode="auto">
          <a:xfrm>
            <a:off x="4787900" y="1054100"/>
            <a:ext cx="2770188" cy="2465388"/>
            <a:chOff x="4788408" y="1054735"/>
            <a:chExt cx="2769235" cy="2464435"/>
          </a:xfrm>
        </p:grpSpPr>
        <p:sp>
          <p:nvSpPr>
            <p:cNvPr id="19470" name="object 6"/>
            <p:cNvSpPr>
              <a:spLocks noChangeArrowheads="1"/>
            </p:cNvSpPr>
            <p:nvPr/>
          </p:nvSpPr>
          <p:spPr bwMode="auto">
            <a:xfrm>
              <a:off x="4800600" y="1066800"/>
              <a:ext cx="2743200" cy="23622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71" name="object 7"/>
            <p:cNvSpPr>
              <a:spLocks/>
            </p:cNvSpPr>
            <p:nvPr/>
          </p:nvSpPr>
          <p:spPr bwMode="auto">
            <a:xfrm>
              <a:off x="4788408" y="1054735"/>
              <a:ext cx="2769235" cy="2374265"/>
            </a:xfrm>
            <a:custGeom>
              <a:avLst/>
              <a:gdLst>
                <a:gd name="T0" fmla="*/ 12191 w 2769234"/>
                <a:gd name="T1" fmla="*/ 2374264 h 2374265"/>
                <a:gd name="T2" fmla="*/ 0 w 2769234"/>
                <a:gd name="T3" fmla="*/ 2374264 h 2374265"/>
                <a:gd name="T4" fmla="*/ 0 w 2769234"/>
                <a:gd name="T5" fmla="*/ 0 h 2374265"/>
                <a:gd name="T6" fmla="*/ 2769108 w 2769234"/>
                <a:gd name="T7" fmla="*/ 0 h 2374265"/>
                <a:gd name="T8" fmla="*/ 2769108 w 2769234"/>
                <a:gd name="T9" fmla="*/ 5968 h 2374265"/>
                <a:gd name="T10" fmla="*/ 12191 w 2769234"/>
                <a:gd name="T11" fmla="*/ 5968 h 2374265"/>
                <a:gd name="T12" fmla="*/ 6095 w 2769234"/>
                <a:gd name="T13" fmla="*/ 12064 h 2374265"/>
                <a:gd name="T14" fmla="*/ 12191 w 2769234"/>
                <a:gd name="T15" fmla="*/ 12064 h 2374265"/>
                <a:gd name="T16" fmla="*/ 12191 w 2769234"/>
                <a:gd name="T17" fmla="*/ 2374264 h 2374265"/>
                <a:gd name="T18" fmla="*/ 12191 w 2769234"/>
                <a:gd name="T19" fmla="*/ 12064 h 2374265"/>
                <a:gd name="T20" fmla="*/ 6095 w 2769234"/>
                <a:gd name="T21" fmla="*/ 12064 h 2374265"/>
                <a:gd name="T22" fmla="*/ 12191 w 2769234"/>
                <a:gd name="T23" fmla="*/ 5968 h 2374265"/>
                <a:gd name="T24" fmla="*/ 12191 w 2769234"/>
                <a:gd name="T25" fmla="*/ 12064 h 2374265"/>
                <a:gd name="T26" fmla="*/ 2755391 w 2769234"/>
                <a:gd name="T27" fmla="*/ 12064 h 2374265"/>
                <a:gd name="T28" fmla="*/ 12191 w 2769234"/>
                <a:gd name="T29" fmla="*/ 12064 h 2374265"/>
                <a:gd name="T30" fmla="*/ 12191 w 2769234"/>
                <a:gd name="T31" fmla="*/ 5968 h 2374265"/>
                <a:gd name="T32" fmla="*/ 2755391 w 2769234"/>
                <a:gd name="T33" fmla="*/ 5968 h 2374265"/>
                <a:gd name="T34" fmla="*/ 2755391 w 2769234"/>
                <a:gd name="T35" fmla="*/ 12064 h 2374265"/>
                <a:gd name="T36" fmla="*/ 2769108 w 2769234"/>
                <a:gd name="T37" fmla="*/ 2374264 h 2374265"/>
                <a:gd name="T38" fmla="*/ 2755391 w 2769234"/>
                <a:gd name="T39" fmla="*/ 2374264 h 2374265"/>
                <a:gd name="T40" fmla="*/ 2755391 w 2769234"/>
                <a:gd name="T41" fmla="*/ 5968 h 2374265"/>
                <a:gd name="T42" fmla="*/ 2763012 w 2769234"/>
                <a:gd name="T43" fmla="*/ 12064 h 2374265"/>
                <a:gd name="T44" fmla="*/ 2769108 w 2769234"/>
                <a:gd name="T45" fmla="*/ 12064 h 2374265"/>
                <a:gd name="T46" fmla="*/ 2769108 w 2769234"/>
                <a:gd name="T47" fmla="*/ 2374264 h 2374265"/>
                <a:gd name="T48" fmla="*/ 2769108 w 2769234"/>
                <a:gd name="T49" fmla="*/ 12064 h 2374265"/>
                <a:gd name="T50" fmla="*/ 2763012 w 2769234"/>
                <a:gd name="T51" fmla="*/ 12064 h 2374265"/>
                <a:gd name="T52" fmla="*/ 2755391 w 2769234"/>
                <a:gd name="T53" fmla="*/ 5968 h 2374265"/>
                <a:gd name="T54" fmla="*/ 2769108 w 2769234"/>
                <a:gd name="T55" fmla="*/ 5968 h 2374265"/>
                <a:gd name="T56" fmla="*/ 2769108 w 2769234"/>
                <a:gd name="T57" fmla="*/ 12064 h 2374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69234" h="2374265">
                  <a:moveTo>
                    <a:pt x="12191" y="2374264"/>
                  </a:moveTo>
                  <a:lnTo>
                    <a:pt x="0" y="2374264"/>
                  </a:lnTo>
                  <a:lnTo>
                    <a:pt x="0" y="0"/>
                  </a:lnTo>
                  <a:lnTo>
                    <a:pt x="2769108" y="0"/>
                  </a:lnTo>
                  <a:lnTo>
                    <a:pt x="2769108" y="5968"/>
                  </a:lnTo>
                  <a:lnTo>
                    <a:pt x="12191" y="5968"/>
                  </a:lnTo>
                  <a:lnTo>
                    <a:pt x="6095" y="12064"/>
                  </a:lnTo>
                  <a:lnTo>
                    <a:pt x="12191" y="12064"/>
                  </a:lnTo>
                  <a:lnTo>
                    <a:pt x="12191" y="2374264"/>
                  </a:lnTo>
                  <a:close/>
                </a:path>
                <a:path w="2769234" h="2374265">
                  <a:moveTo>
                    <a:pt x="12191" y="12064"/>
                  </a:moveTo>
                  <a:lnTo>
                    <a:pt x="6095" y="12064"/>
                  </a:lnTo>
                  <a:lnTo>
                    <a:pt x="12191" y="5968"/>
                  </a:lnTo>
                  <a:lnTo>
                    <a:pt x="12191" y="12064"/>
                  </a:lnTo>
                  <a:close/>
                </a:path>
                <a:path w="2769234" h="2374265">
                  <a:moveTo>
                    <a:pt x="2755391" y="12064"/>
                  </a:moveTo>
                  <a:lnTo>
                    <a:pt x="12191" y="12064"/>
                  </a:lnTo>
                  <a:lnTo>
                    <a:pt x="12191" y="5968"/>
                  </a:lnTo>
                  <a:lnTo>
                    <a:pt x="2755391" y="5968"/>
                  </a:lnTo>
                  <a:lnTo>
                    <a:pt x="2755391" y="12064"/>
                  </a:lnTo>
                  <a:close/>
                </a:path>
                <a:path w="2769234" h="2374265">
                  <a:moveTo>
                    <a:pt x="2769108" y="2374264"/>
                  </a:moveTo>
                  <a:lnTo>
                    <a:pt x="2755391" y="2374264"/>
                  </a:lnTo>
                  <a:lnTo>
                    <a:pt x="2755391" y="5968"/>
                  </a:lnTo>
                  <a:lnTo>
                    <a:pt x="2763012" y="12064"/>
                  </a:lnTo>
                  <a:lnTo>
                    <a:pt x="2769108" y="12064"/>
                  </a:lnTo>
                  <a:lnTo>
                    <a:pt x="2769108" y="2374264"/>
                  </a:lnTo>
                  <a:close/>
                </a:path>
                <a:path w="2769234" h="2374265">
                  <a:moveTo>
                    <a:pt x="2769108" y="12064"/>
                  </a:moveTo>
                  <a:lnTo>
                    <a:pt x="2763012" y="12064"/>
                  </a:lnTo>
                  <a:lnTo>
                    <a:pt x="2755391" y="5968"/>
                  </a:lnTo>
                  <a:lnTo>
                    <a:pt x="2769108" y="5968"/>
                  </a:lnTo>
                  <a:lnTo>
                    <a:pt x="2769108" y="120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72" name="object 8"/>
            <p:cNvSpPr>
              <a:spLocks noChangeArrowheads="1"/>
            </p:cNvSpPr>
            <p:nvPr/>
          </p:nvSpPr>
          <p:spPr bwMode="auto">
            <a:xfrm>
              <a:off x="4800600" y="3429000"/>
              <a:ext cx="2743200" cy="762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73" name="object 9"/>
            <p:cNvSpPr>
              <a:spLocks/>
            </p:cNvSpPr>
            <p:nvPr/>
          </p:nvSpPr>
          <p:spPr bwMode="auto">
            <a:xfrm>
              <a:off x="4788408" y="3429127"/>
              <a:ext cx="2769235" cy="90170"/>
            </a:xfrm>
            <a:custGeom>
              <a:avLst/>
              <a:gdLst>
                <a:gd name="T0" fmla="*/ 2769108 w 2769234"/>
                <a:gd name="T1" fmla="*/ 89789 h 90170"/>
                <a:gd name="T2" fmla="*/ 0 w 2769234"/>
                <a:gd name="T3" fmla="*/ 89789 h 90170"/>
                <a:gd name="T4" fmla="*/ 0 w 2769234"/>
                <a:gd name="T5" fmla="*/ 0 h 90170"/>
                <a:gd name="T6" fmla="*/ 12191 w 2769234"/>
                <a:gd name="T7" fmla="*/ 0 h 90170"/>
                <a:gd name="T8" fmla="*/ 12191 w 2769234"/>
                <a:gd name="T9" fmla="*/ 76073 h 90170"/>
                <a:gd name="T10" fmla="*/ 6095 w 2769234"/>
                <a:gd name="T11" fmla="*/ 76073 h 90170"/>
                <a:gd name="T12" fmla="*/ 12191 w 2769234"/>
                <a:gd name="T13" fmla="*/ 83693 h 90170"/>
                <a:gd name="T14" fmla="*/ 2769108 w 2769234"/>
                <a:gd name="T15" fmla="*/ 83693 h 90170"/>
                <a:gd name="T16" fmla="*/ 2769108 w 2769234"/>
                <a:gd name="T17" fmla="*/ 89789 h 90170"/>
                <a:gd name="T18" fmla="*/ 2755391 w 2769234"/>
                <a:gd name="T19" fmla="*/ 83693 h 90170"/>
                <a:gd name="T20" fmla="*/ 2755391 w 2769234"/>
                <a:gd name="T21" fmla="*/ 0 h 90170"/>
                <a:gd name="T22" fmla="*/ 2769108 w 2769234"/>
                <a:gd name="T23" fmla="*/ 0 h 90170"/>
                <a:gd name="T24" fmla="*/ 2769108 w 2769234"/>
                <a:gd name="T25" fmla="*/ 76073 h 90170"/>
                <a:gd name="T26" fmla="*/ 2763012 w 2769234"/>
                <a:gd name="T27" fmla="*/ 76073 h 90170"/>
                <a:gd name="T28" fmla="*/ 2755391 w 2769234"/>
                <a:gd name="T29" fmla="*/ 83693 h 90170"/>
                <a:gd name="T30" fmla="*/ 12191 w 2769234"/>
                <a:gd name="T31" fmla="*/ 83693 h 90170"/>
                <a:gd name="T32" fmla="*/ 6095 w 2769234"/>
                <a:gd name="T33" fmla="*/ 76073 h 90170"/>
                <a:gd name="T34" fmla="*/ 12191 w 2769234"/>
                <a:gd name="T35" fmla="*/ 76073 h 90170"/>
                <a:gd name="T36" fmla="*/ 12191 w 2769234"/>
                <a:gd name="T37" fmla="*/ 83693 h 90170"/>
                <a:gd name="T38" fmla="*/ 2755391 w 2769234"/>
                <a:gd name="T39" fmla="*/ 83693 h 90170"/>
                <a:gd name="T40" fmla="*/ 12191 w 2769234"/>
                <a:gd name="T41" fmla="*/ 83693 h 90170"/>
                <a:gd name="T42" fmla="*/ 12191 w 2769234"/>
                <a:gd name="T43" fmla="*/ 76073 h 90170"/>
                <a:gd name="T44" fmla="*/ 2755391 w 2769234"/>
                <a:gd name="T45" fmla="*/ 76073 h 90170"/>
                <a:gd name="T46" fmla="*/ 2755391 w 2769234"/>
                <a:gd name="T47" fmla="*/ 83693 h 90170"/>
                <a:gd name="T48" fmla="*/ 2769108 w 2769234"/>
                <a:gd name="T49" fmla="*/ 83693 h 90170"/>
                <a:gd name="T50" fmla="*/ 2755391 w 2769234"/>
                <a:gd name="T51" fmla="*/ 83693 h 90170"/>
                <a:gd name="T52" fmla="*/ 2763012 w 2769234"/>
                <a:gd name="T53" fmla="*/ 76073 h 90170"/>
                <a:gd name="T54" fmla="*/ 2769108 w 2769234"/>
                <a:gd name="T55" fmla="*/ 76073 h 90170"/>
                <a:gd name="T56" fmla="*/ 2769108 w 2769234"/>
                <a:gd name="T57" fmla="*/ 83693 h 90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69234" h="90170">
                  <a:moveTo>
                    <a:pt x="2769108" y="89789"/>
                  </a:moveTo>
                  <a:lnTo>
                    <a:pt x="0" y="89789"/>
                  </a:lnTo>
                  <a:lnTo>
                    <a:pt x="0" y="0"/>
                  </a:lnTo>
                  <a:lnTo>
                    <a:pt x="12191" y="0"/>
                  </a:lnTo>
                  <a:lnTo>
                    <a:pt x="12191" y="76073"/>
                  </a:lnTo>
                  <a:lnTo>
                    <a:pt x="6095" y="76073"/>
                  </a:lnTo>
                  <a:lnTo>
                    <a:pt x="12191" y="83693"/>
                  </a:lnTo>
                  <a:lnTo>
                    <a:pt x="2769108" y="83693"/>
                  </a:lnTo>
                  <a:lnTo>
                    <a:pt x="2769108" y="89789"/>
                  </a:lnTo>
                  <a:close/>
                </a:path>
                <a:path w="2769234" h="90170">
                  <a:moveTo>
                    <a:pt x="2755391" y="83693"/>
                  </a:moveTo>
                  <a:lnTo>
                    <a:pt x="2755391" y="0"/>
                  </a:lnTo>
                  <a:lnTo>
                    <a:pt x="2769108" y="0"/>
                  </a:lnTo>
                  <a:lnTo>
                    <a:pt x="2769108" y="76073"/>
                  </a:lnTo>
                  <a:lnTo>
                    <a:pt x="2763012" y="76073"/>
                  </a:lnTo>
                  <a:lnTo>
                    <a:pt x="2755391" y="83693"/>
                  </a:lnTo>
                  <a:close/>
                </a:path>
                <a:path w="2769234" h="90170">
                  <a:moveTo>
                    <a:pt x="12191" y="83693"/>
                  </a:moveTo>
                  <a:lnTo>
                    <a:pt x="6095" y="76073"/>
                  </a:lnTo>
                  <a:lnTo>
                    <a:pt x="12191" y="76073"/>
                  </a:lnTo>
                  <a:lnTo>
                    <a:pt x="12191" y="83693"/>
                  </a:lnTo>
                  <a:close/>
                </a:path>
                <a:path w="2769234" h="90170">
                  <a:moveTo>
                    <a:pt x="2755391" y="83693"/>
                  </a:moveTo>
                  <a:lnTo>
                    <a:pt x="12191" y="83693"/>
                  </a:lnTo>
                  <a:lnTo>
                    <a:pt x="12191" y="76073"/>
                  </a:lnTo>
                  <a:lnTo>
                    <a:pt x="2755391" y="76073"/>
                  </a:lnTo>
                  <a:lnTo>
                    <a:pt x="2755391" y="83693"/>
                  </a:lnTo>
                  <a:close/>
                </a:path>
                <a:path w="2769234" h="90170">
                  <a:moveTo>
                    <a:pt x="2769108" y="83693"/>
                  </a:moveTo>
                  <a:lnTo>
                    <a:pt x="2755391" y="83693"/>
                  </a:lnTo>
                  <a:lnTo>
                    <a:pt x="2763012" y="76073"/>
                  </a:lnTo>
                  <a:lnTo>
                    <a:pt x="2769108" y="76073"/>
                  </a:lnTo>
                  <a:lnTo>
                    <a:pt x="2769108" y="836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10" name="object 10"/>
          <p:cNvSpPr txBox="1">
            <a:spLocks noGrp="1"/>
          </p:cNvSpPr>
          <p:nvPr>
            <p:ph type="title"/>
          </p:nvPr>
        </p:nvSpPr>
        <p:spPr>
          <a:xfrm>
            <a:off x="2089150" y="158750"/>
            <a:ext cx="4810125" cy="573088"/>
          </a:xfrm>
        </p:spPr>
        <p:txBody>
          <a:bodyPr lIns="0" tIns="12700" rIns="0" bIns="0" rtlCol="0">
            <a:spAutoFit/>
          </a:bodyPr>
          <a:lstStyle/>
          <a:p>
            <a:pPr marL="12700">
              <a:spcBef>
                <a:spcPts val="100"/>
              </a:spcBef>
              <a:defRPr/>
            </a:pPr>
            <a:r>
              <a:rPr sz="3600" spc="-5" dirty="0">
                <a:solidFill>
                  <a:srgbClr val="FFFFFF"/>
                </a:solidFill>
              </a:rPr>
              <a:t>SƠ </a:t>
            </a:r>
            <a:r>
              <a:rPr sz="3600" spc="-260" dirty="0">
                <a:solidFill>
                  <a:srgbClr val="FFFFFF"/>
                </a:solidFill>
              </a:rPr>
              <a:t>CỨU </a:t>
            </a:r>
            <a:r>
              <a:rPr sz="3600" spc="-385" dirty="0">
                <a:solidFill>
                  <a:srgbClr val="FFFFFF"/>
                </a:solidFill>
              </a:rPr>
              <a:t>GẪY</a:t>
            </a:r>
            <a:r>
              <a:rPr sz="3600" spc="165" dirty="0">
                <a:solidFill>
                  <a:srgbClr val="FFFFFF"/>
                </a:solidFill>
              </a:rPr>
              <a:t> </a:t>
            </a:r>
            <a:r>
              <a:rPr sz="3600" spc="-160" dirty="0">
                <a:solidFill>
                  <a:srgbClr val="FFFFFF"/>
                </a:solidFill>
              </a:rPr>
              <a:t>XƯƠNG</a:t>
            </a:r>
            <a:endParaRPr sz="3600"/>
          </a:p>
        </p:txBody>
      </p:sp>
      <p:grpSp>
        <p:nvGrpSpPr>
          <p:cNvPr id="19461" name="object 11"/>
          <p:cNvGrpSpPr>
            <a:grpSpLocks/>
          </p:cNvGrpSpPr>
          <p:nvPr/>
        </p:nvGrpSpPr>
        <p:grpSpPr bwMode="auto">
          <a:xfrm>
            <a:off x="0" y="3644900"/>
            <a:ext cx="9144000" cy="3213100"/>
            <a:chOff x="0" y="3645408"/>
            <a:chExt cx="9144000" cy="3213100"/>
          </a:xfrm>
        </p:grpSpPr>
        <p:sp>
          <p:nvSpPr>
            <p:cNvPr id="19465" name="object 12"/>
            <p:cNvSpPr>
              <a:spLocks noChangeArrowheads="1"/>
            </p:cNvSpPr>
            <p:nvPr/>
          </p:nvSpPr>
          <p:spPr bwMode="auto">
            <a:xfrm>
              <a:off x="0" y="5667756"/>
              <a:ext cx="9144000" cy="1190244"/>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66" name="object 13"/>
            <p:cNvSpPr>
              <a:spLocks noChangeArrowheads="1"/>
            </p:cNvSpPr>
            <p:nvPr/>
          </p:nvSpPr>
          <p:spPr bwMode="auto">
            <a:xfrm>
              <a:off x="1219200" y="3733800"/>
              <a:ext cx="2514600" cy="25908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67" name="object 14"/>
            <p:cNvSpPr>
              <a:spLocks/>
            </p:cNvSpPr>
            <p:nvPr/>
          </p:nvSpPr>
          <p:spPr bwMode="auto">
            <a:xfrm>
              <a:off x="1207008" y="3721608"/>
              <a:ext cx="2540635" cy="2616835"/>
            </a:xfrm>
            <a:custGeom>
              <a:avLst/>
              <a:gdLst>
                <a:gd name="T0" fmla="*/ 2540508 w 2540635"/>
                <a:gd name="T1" fmla="*/ 2616708 h 2616835"/>
                <a:gd name="T2" fmla="*/ 0 w 2540635"/>
                <a:gd name="T3" fmla="*/ 2616708 h 2616835"/>
                <a:gd name="T4" fmla="*/ 0 w 2540635"/>
                <a:gd name="T5" fmla="*/ 0 h 2616835"/>
                <a:gd name="T6" fmla="*/ 2540508 w 2540635"/>
                <a:gd name="T7" fmla="*/ 0 h 2616835"/>
                <a:gd name="T8" fmla="*/ 2540508 w 2540635"/>
                <a:gd name="T9" fmla="*/ 6095 h 2616835"/>
                <a:gd name="T10" fmla="*/ 12192 w 2540635"/>
                <a:gd name="T11" fmla="*/ 6095 h 2616835"/>
                <a:gd name="T12" fmla="*/ 6096 w 2540635"/>
                <a:gd name="T13" fmla="*/ 12191 h 2616835"/>
                <a:gd name="T14" fmla="*/ 12192 w 2540635"/>
                <a:gd name="T15" fmla="*/ 12191 h 2616835"/>
                <a:gd name="T16" fmla="*/ 12192 w 2540635"/>
                <a:gd name="T17" fmla="*/ 2602991 h 2616835"/>
                <a:gd name="T18" fmla="*/ 6096 w 2540635"/>
                <a:gd name="T19" fmla="*/ 2602991 h 2616835"/>
                <a:gd name="T20" fmla="*/ 12192 w 2540635"/>
                <a:gd name="T21" fmla="*/ 2610612 h 2616835"/>
                <a:gd name="T22" fmla="*/ 2540508 w 2540635"/>
                <a:gd name="T23" fmla="*/ 2610612 h 2616835"/>
                <a:gd name="T24" fmla="*/ 2540508 w 2540635"/>
                <a:gd name="T25" fmla="*/ 2616708 h 2616835"/>
                <a:gd name="T26" fmla="*/ 12192 w 2540635"/>
                <a:gd name="T27" fmla="*/ 12191 h 2616835"/>
                <a:gd name="T28" fmla="*/ 6096 w 2540635"/>
                <a:gd name="T29" fmla="*/ 12191 h 2616835"/>
                <a:gd name="T30" fmla="*/ 12192 w 2540635"/>
                <a:gd name="T31" fmla="*/ 6095 h 2616835"/>
                <a:gd name="T32" fmla="*/ 12192 w 2540635"/>
                <a:gd name="T33" fmla="*/ 12191 h 2616835"/>
                <a:gd name="T34" fmla="*/ 2526792 w 2540635"/>
                <a:gd name="T35" fmla="*/ 12191 h 2616835"/>
                <a:gd name="T36" fmla="*/ 12192 w 2540635"/>
                <a:gd name="T37" fmla="*/ 12191 h 2616835"/>
                <a:gd name="T38" fmla="*/ 12192 w 2540635"/>
                <a:gd name="T39" fmla="*/ 6095 h 2616835"/>
                <a:gd name="T40" fmla="*/ 2526792 w 2540635"/>
                <a:gd name="T41" fmla="*/ 6095 h 2616835"/>
                <a:gd name="T42" fmla="*/ 2526792 w 2540635"/>
                <a:gd name="T43" fmla="*/ 12191 h 2616835"/>
                <a:gd name="T44" fmla="*/ 2526792 w 2540635"/>
                <a:gd name="T45" fmla="*/ 2610612 h 2616835"/>
                <a:gd name="T46" fmla="*/ 2526792 w 2540635"/>
                <a:gd name="T47" fmla="*/ 6095 h 2616835"/>
                <a:gd name="T48" fmla="*/ 2534412 w 2540635"/>
                <a:gd name="T49" fmla="*/ 12191 h 2616835"/>
                <a:gd name="T50" fmla="*/ 2540508 w 2540635"/>
                <a:gd name="T51" fmla="*/ 12191 h 2616835"/>
                <a:gd name="T52" fmla="*/ 2540508 w 2540635"/>
                <a:gd name="T53" fmla="*/ 2602991 h 2616835"/>
                <a:gd name="T54" fmla="*/ 2534412 w 2540635"/>
                <a:gd name="T55" fmla="*/ 2602991 h 2616835"/>
                <a:gd name="T56" fmla="*/ 2526792 w 2540635"/>
                <a:gd name="T57" fmla="*/ 2610612 h 2616835"/>
                <a:gd name="T58" fmla="*/ 2540508 w 2540635"/>
                <a:gd name="T59" fmla="*/ 12191 h 2616835"/>
                <a:gd name="T60" fmla="*/ 2534412 w 2540635"/>
                <a:gd name="T61" fmla="*/ 12191 h 2616835"/>
                <a:gd name="T62" fmla="*/ 2526792 w 2540635"/>
                <a:gd name="T63" fmla="*/ 6095 h 2616835"/>
                <a:gd name="T64" fmla="*/ 2540508 w 2540635"/>
                <a:gd name="T65" fmla="*/ 6095 h 2616835"/>
                <a:gd name="T66" fmla="*/ 2540508 w 2540635"/>
                <a:gd name="T67" fmla="*/ 12191 h 2616835"/>
                <a:gd name="T68" fmla="*/ 12192 w 2540635"/>
                <a:gd name="T69" fmla="*/ 2610612 h 2616835"/>
                <a:gd name="T70" fmla="*/ 6096 w 2540635"/>
                <a:gd name="T71" fmla="*/ 2602991 h 2616835"/>
                <a:gd name="T72" fmla="*/ 12192 w 2540635"/>
                <a:gd name="T73" fmla="*/ 2602991 h 2616835"/>
                <a:gd name="T74" fmla="*/ 12192 w 2540635"/>
                <a:gd name="T75" fmla="*/ 2610612 h 2616835"/>
                <a:gd name="T76" fmla="*/ 2526792 w 2540635"/>
                <a:gd name="T77" fmla="*/ 2610612 h 2616835"/>
                <a:gd name="T78" fmla="*/ 12192 w 2540635"/>
                <a:gd name="T79" fmla="*/ 2610612 h 2616835"/>
                <a:gd name="T80" fmla="*/ 12192 w 2540635"/>
                <a:gd name="T81" fmla="*/ 2602991 h 2616835"/>
                <a:gd name="T82" fmla="*/ 2526792 w 2540635"/>
                <a:gd name="T83" fmla="*/ 2602991 h 2616835"/>
                <a:gd name="T84" fmla="*/ 2526792 w 2540635"/>
                <a:gd name="T85" fmla="*/ 2610612 h 2616835"/>
                <a:gd name="T86" fmla="*/ 2540508 w 2540635"/>
                <a:gd name="T87" fmla="*/ 2610612 h 2616835"/>
                <a:gd name="T88" fmla="*/ 2526792 w 2540635"/>
                <a:gd name="T89" fmla="*/ 2610612 h 2616835"/>
                <a:gd name="T90" fmla="*/ 2534412 w 2540635"/>
                <a:gd name="T91" fmla="*/ 2602991 h 2616835"/>
                <a:gd name="T92" fmla="*/ 2540508 w 2540635"/>
                <a:gd name="T93" fmla="*/ 2602991 h 2616835"/>
                <a:gd name="T94" fmla="*/ 2540508 w 2540635"/>
                <a:gd name="T95" fmla="*/ 2610612 h 2616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40635" h="2616835">
                  <a:moveTo>
                    <a:pt x="2540508" y="2616708"/>
                  </a:moveTo>
                  <a:lnTo>
                    <a:pt x="0" y="2616708"/>
                  </a:lnTo>
                  <a:lnTo>
                    <a:pt x="0" y="0"/>
                  </a:lnTo>
                  <a:lnTo>
                    <a:pt x="2540508" y="0"/>
                  </a:lnTo>
                  <a:lnTo>
                    <a:pt x="2540508" y="6095"/>
                  </a:lnTo>
                  <a:lnTo>
                    <a:pt x="12192" y="6095"/>
                  </a:lnTo>
                  <a:lnTo>
                    <a:pt x="6096" y="12191"/>
                  </a:lnTo>
                  <a:lnTo>
                    <a:pt x="12192" y="12191"/>
                  </a:lnTo>
                  <a:lnTo>
                    <a:pt x="12192" y="2602991"/>
                  </a:lnTo>
                  <a:lnTo>
                    <a:pt x="6096" y="2602991"/>
                  </a:lnTo>
                  <a:lnTo>
                    <a:pt x="12192" y="2610612"/>
                  </a:lnTo>
                  <a:lnTo>
                    <a:pt x="2540508" y="2610612"/>
                  </a:lnTo>
                  <a:lnTo>
                    <a:pt x="2540508" y="2616708"/>
                  </a:lnTo>
                  <a:close/>
                </a:path>
                <a:path w="2540635" h="2616835">
                  <a:moveTo>
                    <a:pt x="12192" y="12191"/>
                  </a:moveTo>
                  <a:lnTo>
                    <a:pt x="6096" y="12191"/>
                  </a:lnTo>
                  <a:lnTo>
                    <a:pt x="12192" y="6095"/>
                  </a:lnTo>
                  <a:lnTo>
                    <a:pt x="12192" y="12191"/>
                  </a:lnTo>
                  <a:close/>
                </a:path>
                <a:path w="2540635" h="2616835">
                  <a:moveTo>
                    <a:pt x="2526792" y="12191"/>
                  </a:moveTo>
                  <a:lnTo>
                    <a:pt x="12192" y="12191"/>
                  </a:lnTo>
                  <a:lnTo>
                    <a:pt x="12192" y="6095"/>
                  </a:lnTo>
                  <a:lnTo>
                    <a:pt x="2526792" y="6095"/>
                  </a:lnTo>
                  <a:lnTo>
                    <a:pt x="2526792" y="12191"/>
                  </a:lnTo>
                  <a:close/>
                </a:path>
                <a:path w="2540635" h="2616835">
                  <a:moveTo>
                    <a:pt x="2526792" y="2610612"/>
                  </a:moveTo>
                  <a:lnTo>
                    <a:pt x="2526792" y="6095"/>
                  </a:lnTo>
                  <a:lnTo>
                    <a:pt x="2534412" y="12191"/>
                  </a:lnTo>
                  <a:lnTo>
                    <a:pt x="2540508" y="12191"/>
                  </a:lnTo>
                  <a:lnTo>
                    <a:pt x="2540508" y="2602991"/>
                  </a:lnTo>
                  <a:lnTo>
                    <a:pt x="2534412" y="2602991"/>
                  </a:lnTo>
                  <a:lnTo>
                    <a:pt x="2526792" y="2610612"/>
                  </a:lnTo>
                  <a:close/>
                </a:path>
                <a:path w="2540635" h="2616835">
                  <a:moveTo>
                    <a:pt x="2540508" y="12191"/>
                  </a:moveTo>
                  <a:lnTo>
                    <a:pt x="2534412" y="12191"/>
                  </a:lnTo>
                  <a:lnTo>
                    <a:pt x="2526792" y="6095"/>
                  </a:lnTo>
                  <a:lnTo>
                    <a:pt x="2540508" y="6095"/>
                  </a:lnTo>
                  <a:lnTo>
                    <a:pt x="2540508" y="12191"/>
                  </a:lnTo>
                  <a:close/>
                </a:path>
                <a:path w="2540635" h="2616835">
                  <a:moveTo>
                    <a:pt x="12192" y="2610612"/>
                  </a:moveTo>
                  <a:lnTo>
                    <a:pt x="6096" y="2602991"/>
                  </a:lnTo>
                  <a:lnTo>
                    <a:pt x="12192" y="2602991"/>
                  </a:lnTo>
                  <a:lnTo>
                    <a:pt x="12192" y="2610612"/>
                  </a:lnTo>
                  <a:close/>
                </a:path>
                <a:path w="2540635" h="2616835">
                  <a:moveTo>
                    <a:pt x="2526792" y="2610612"/>
                  </a:moveTo>
                  <a:lnTo>
                    <a:pt x="12192" y="2610612"/>
                  </a:lnTo>
                  <a:lnTo>
                    <a:pt x="12192" y="2602991"/>
                  </a:lnTo>
                  <a:lnTo>
                    <a:pt x="2526792" y="2602991"/>
                  </a:lnTo>
                  <a:lnTo>
                    <a:pt x="2526792" y="2610612"/>
                  </a:lnTo>
                  <a:close/>
                </a:path>
                <a:path w="2540635" h="2616835">
                  <a:moveTo>
                    <a:pt x="2540508" y="2610612"/>
                  </a:moveTo>
                  <a:lnTo>
                    <a:pt x="2526792" y="2610612"/>
                  </a:lnTo>
                  <a:lnTo>
                    <a:pt x="2534412" y="2602991"/>
                  </a:lnTo>
                  <a:lnTo>
                    <a:pt x="2540508" y="2602991"/>
                  </a:lnTo>
                  <a:lnTo>
                    <a:pt x="2540508" y="26106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468" name="object 15"/>
            <p:cNvSpPr>
              <a:spLocks noChangeArrowheads="1"/>
            </p:cNvSpPr>
            <p:nvPr/>
          </p:nvSpPr>
          <p:spPr bwMode="auto">
            <a:xfrm>
              <a:off x="4876800" y="3657600"/>
              <a:ext cx="2743200" cy="259080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69" name="object 16"/>
            <p:cNvSpPr>
              <a:spLocks/>
            </p:cNvSpPr>
            <p:nvPr/>
          </p:nvSpPr>
          <p:spPr bwMode="auto">
            <a:xfrm>
              <a:off x="4864608" y="3645408"/>
              <a:ext cx="2769235" cy="2616835"/>
            </a:xfrm>
            <a:custGeom>
              <a:avLst/>
              <a:gdLst>
                <a:gd name="T0" fmla="*/ 2769108 w 2769234"/>
                <a:gd name="T1" fmla="*/ 2616708 h 2616835"/>
                <a:gd name="T2" fmla="*/ 0 w 2769234"/>
                <a:gd name="T3" fmla="*/ 2616708 h 2616835"/>
                <a:gd name="T4" fmla="*/ 0 w 2769234"/>
                <a:gd name="T5" fmla="*/ 0 h 2616835"/>
                <a:gd name="T6" fmla="*/ 2769108 w 2769234"/>
                <a:gd name="T7" fmla="*/ 0 h 2616835"/>
                <a:gd name="T8" fmla="*/ 2769108 w 2769234"/>
                <a:gd name="T9" fmla="*/ 6095 h 2616835"/>
                <a:gd name="T10" fmla="*/ 12191 w 2769234"/>
                <a:gd name="T11" fmla="*/ 6095 h 2616835"/>
                <a:gd name="T12" fmla="*/ 6095 w 2769234"/>
                <a:gd name="T13" fmla="*/ 12191 h 2616835"/>
                <a:gd name="T14" fmla="*/ 12191 w 2769234"/>
                <a:gd name="T15" fmla="*/ 12191 h 2616835"/>
                <a:gd name="T16" fmla="*/ 12191 w 2769234"/>
                <a:gd name="T17" fmla="*/ 2602991 h 2616835"/>
                <a:gd name="T18" fmla="*/ 6095 w 2769234"/>
                <a:gd name="T19" fmla="*/ 2602991 h 2616835"/>
                <a:gd name="T20" fmla="*/ 12191 w 2769234"/>
                <a:gd name="T21" fmla="*/ 2610612 h 2616835"/>
                <a:gd name="T22" fmla="*/ 2769108 w 2769234"/>
                <a:gd name="T23" fmla="*/ 2610612 h 2616835"/>
                <a:gd name="T24" fmla="*/ 2769108 w 2769234"/>
                <a:gd name="T25" fmla="*/ 2616708 h 2616835"/>
                <a:gd name="T26" fmla="*/ 12191 w 2769234"/>
                <a:gd name="T27" fmla="*/ 12191 h 2616835"/>
                <a:gd name="T28" fmla="*/ 6095 w 2769234"/>
                <a:gd name="T29" fmla="*/ 12191 h 2616835"/>
                <a:gd name="T30" fmla="*/ 12191 w 2769234"/>
                <a:gd name="T31" fmla="*/ 6095 h 2616835"/>
                <a:gd name="T32" fmla="*/ 12191 w 2769234"/>
                <a:gd name="T33" fmla="*/ 12191 h 2616835"/>
                <a:gd name="T34" fmla="*/ 2755391 w 2769234"/>
                <a:gd name="T35" fmla="*/ 12191 h 2616835"/>
                <a:gd name="T36" fmla="*/ 12191 w 2769234"/>
                <a:gd name="T37" fmla="*/ 12191 h 2616835"/>
                <a:gd name="T38" fmla="*/ 12191 w 2769234"/>
                <a:gd name="T39" fmla="*/ 6095 h 2616835"/>
                <a:gd name="T40" fmla="*/ 2755391 w 2769234"/>
                <a:gd name="T41" fmla="*/ 6095 h 2616835"/>
                <a:gd name="T42" fmla="*/ 2755391 w 2769234"/>
                <a:gd name="T43" fmla="*/ 12191 h 2616835"/>
                <a:gd name="T44" fmla="*/ 2755391 w 2769234"/>
                <a:gd name="T45" fmla="*/ 2610612 h 2616835"/>
                <a:gd name="T46" fmla="*/ 2755391 w 2769234"/>
                <a:gd name="T47" fmla="*/ 6095 h 2616835"/>
                <a:gd name="T48" fmla="*/ 2763012 w 2769234"/>
                <a:gd name="T49" fmla="*/ 12191 h 2616835"/>
                <a:gd name="T50" fmla="*/ 2769108 w 2769234"/>
                <a:gd name="T51" fmla="*/ 12191 h 2616835"/>
                <a:gd name="T52" fmla="*/ 2769108 w 2769234"/>
                <a:gd name="T53" fmla="*/ 2602991 h 2616835"/>
                <a:gd name="T54" fmla="*/ 2763012 w 2769234"/>
                <a:gd name="T55" fmla="*/ 2602991 h 2616835"/>
                <a:gd name="T56" fmla="*/ 2755391 w 2769234"/>
                <a:gd name="T57" fmla="*/ 2610612 h 2616835"/>
                <a:gd name="T58" fmla="*/ 2769108 w 2769234"/>
                <a:gd name="T59" fmla="*/ 12191 h 2616835"/>
                <a:gd name="T60" fmla="*/ 2763012 w 2769234"/>
                <a:gd name="T61" fmla="*/ 12191 h 2616835"/>
                <a:gd name="T62" fmla="*/ 2755391 w 2769234"/>
                <a:gd name="T63" fmla="*/ 6095 h 2616835"/>
                <a:gd name="T64" fmla="*/ 2769108 w 2769234"/>
                <a:gd name="T65" fmla="*/ 6095 h 2616835"/>
                <a:gd name="T66" fmla="*/ 2769108 w 2769234"/>
                <a:gd name="T67" fmla="*/ 12191 h 2616835"/>
                <a:gd name="T68" fmla="*/ 12191 w 2769234"/>
                <a:gd name="T69" fmla="*/ 2610612 h 2616835"/>
                <a:gd name="T70" fmla="*/ 6095 w 2769234"/>
                <a:gd name="T71" fmla="*/ 2602991 h 2616835"/>
                <a:gd name="T72" fmla="*/ 12191 w 2769234"/>
                <a:gd name="T73" fmla="*/ 2602991 h 2616835"/>
                <a:gd name="T74" fmla="*/ 12191 w 2769234"/>
                <a:gd name="T75" fmla="*/ 2610612 h 2616835"/>
                <a:gd name="T76" fmla="*/ 2755391 w 2769234"/>
                <a:gd name="T77" fmla="*/ 2610612 h 2616835"/>
                <a:gd name="T78" fmla="*/ 12191 w 2769234"/>
                <a:gd name="T79" fmla="*/ 2610612 h 2616835"/>
                <a:gd name="T80" fmla="*/ 12191 w 2769234"/>
                <a:gd name="T81" fmla="*/ 2602991 h 2616835"/>
                <a:gd name="T82" fmla="*/ 2755391 w 2769234"/>
                <a:gd name="T83" fmla="*/ 2602991 h 2616835"/>
                <a:gd name="T84" fmla="*/ 2755391 w 2769234"/>
                <a:gd name="T85" fmla="*/ 2610612 h 2616835"/>
                <a:gd name="T86" fmla="*/ 2769108 w 2769234"/>
                <a:gd name="T87" fmla="*/ 2610612 h 2616835"/>
                <a:gd name="T88" fmla="*/ 2755391 w 2769234"/>
                <a:gd name="T89" fmla="*/ 2610612 h 2616835"/>
                <a:gd name="T90" fmla="*/ 2763012 w 2769234"/>
                <a:gd name="T91" fmla="*/ 2602991 h 2616835"/>
                <a:gd name="T92" fmla="*/ 2769108 w 2769234"/>
                <a:gd name="T93" fmla="*/ 2602991 h 2616835"/>
                <a:gd name="T94" fmla="*/ 2769108 w 2769234"/>
                <a:gd name="T95" fmla="*/ 2610612 h 2616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69234" h="2616835">
                  <a:moveTo>
                    <a:pt x="2769108" y="2616708"/>
                  </a:moveTo>
                  <a:lnTo>
                    <a:pt x="0" y="2616708"/>
                  </a:lnTo>
                  <a:lnTo>
                    <a:pt x="0" y="0"/>
                  </a:lnTo>
                  <a:lnTo>
                    <a:pt x="2769108" y="0"/>
                  </a:lnTo>
                  <a:lnTo>
                    <a:pt x="2769108" y="6095"/>
                  </a:lnTo>
                  <a:lnTo>
                    <a:pt x="12191" y="6095"/>
                  </a:lnTo>
                  <a:lnTo>
                    <a:pt x="6095" y="12191"/>
                  </a:lnTo>
                  <a:lnTo>
                    <a:pt x="12191" y="12191"/>
                  </a:lnTo>
                  <a:lnTo>
                    <a:pt x="12191" y="2602991"/>
                  </a:lnTo>
                  <a:lnTo>
                    <a:pt x="6095" y="2602991"/>
                  </a:lnTo>
                  <a:lnTo>
                    <a:pt x="12191" y="2610612"/>
                  </a:lnTo>
                  <a:lnTo>
                    <a:pt x="2769108" y="2610612"/>
                  </a:lnTo>
                  <a:lnTo>
                    <a:pt x="2769108" y="2616708"/>
                  </a:lnTo>
                  <a:close/>
                </a:path>
                <a:path w="2769234" h="2616835">
                  <a:moveTo>
                    <a:pt x="12191" y="12191"/>
                  </a:moveTo>
                  <a:lnTo>
                    <a:pt x="6095" y="12191"/>
                  </a:lnTo>
                  <a:lnTo>
                    <a:pt x="12191" y="6095"/>
                  </a:lnTo>
                  <a:lnTo>
                    <a:pt x="12191" y="12191"/>
                  </a:lnTo>
                  <a:close/>
                </a:path>
                <a:path w="2769234" h="2616835">
                  <a:moveTo>
                    <a:pt x="2755391" y="12191"/>
                  </a:moveTo>
                  <a:lnTo>
                    <a:pt x="12191" y="12191"/>
                  </a:lnTo>
                  <a:lnTo>
                    <a:pt x="12191" y="6095"/>
                  </a:lnTo>
                  <a:lnTo>
                    <a:pt x="2755391" y="6095"/>
                  </a:lnTo>
                  <a:lnTo>
                    <a:pt x="2755391" y="12191"/>
                  </a:lnTo>
                  <a:close/>
                </a:path>
                <a:path w="2769234" h="2616835">
                  <a:moveTo>
                    <a:pt x="2755391" y="2610612"/>
                  </a:moveTo>
                  <a:lnTo>
                    <a:pt x="2755391" y="6095"/>
                  </a:lnTo>
                  <a:lnTo>
                    <a:pt x="2763012" y="12191"/>
                  </a:lnTo>
                  <a:lnTo>
                    <a:pt x="2769108" y="12191"/>
                  </a:lnTo>
                  <a:lnTo>
                    <a:pt x="2769108" y="2602991"/>
                  </a:lnTo>
                  <a:lnTo>
                    <a:pt x="2763012" y="2602991"/>
                  </a:lnTo>
                  <a:lnTo>
                    <a:pt x="2755391" y="2610612"/>
                  </a:lnTo>
                  <a:close/>
                </a:path>
                <a:path w="2769234" h="2616835">
                  <a:moveTo>
                    <a:pt x="2769108" y="12191"/>
                  </a:moveTo>
                  <a:lnTo>
                    <a:pt x="2763012" y="12191"/>
                  </a:lnTo>
                  <a:lnTo>
                    <a:pt x="2755391" y="6095"/>
                  </a:lnTo>
                  <a:lnTo>
                    <a:pt x="2769108" y="6095"/>
                  </a:lnTo>
                  <a:lnTo>
                    <a:pt x="2769108" y="12191"/>
                  </a:lnTo>
                  <a:close/>
                </a:path>
                <a:path w="2769234" h="2616835">
                  <a:moveTo>
                    <a:pt x="12191" y="2610612"/>
                  </a:moveTo>
                  <a:lnTo>
                    <a:pt x="6095" y="2602991"/>
                  </a:lnTo>
                  <a:lnTo>
                    <a:pt x="12191" y="2602991"/>
                  </a:lnTo>
                  <a:lnTo>
                    <a:pt x="12191" y="2610612"/>
                  </a:lnTo>
                  <a:close/>
                </a:path>
                <a:path w="2769234" h="2616835">
                  <a:moveTo>
                    <a:pt x="2755391" y="2610612"/>
                  </a:moveTo>
                  <a:lnTo>
                    <a:pt x="12191" y="2610612"/>
                  </a:lnTo>
                  <a:lnTo>
                    <a:pt x="12191" y="2602991"/>
                  </a:lnTo>
                  <a:lnTo>
                    <a:pt x="2755391" y="2602991"/>
                  </a:lnTo>
                  <a:lnTo>
                    <a:pt x="2755391" y="2610612"/>
                  </a:lnTo>
                  <a:close/>
                </a:path>
                <a:path w="2769234" h="2616835">
                  <a:moveTo>
                    <a:pt x="2769108" y="2610612"/>
                  </a:moveTo>
                  <a:lnTo>
                    <a:pt x="2755391" y="2610612"/>
                  </a:lnTo>
                  <a:lnTo>
                    <a:pt x="2763012" y="2602991"/>
                  </a:lnTo>
                  <a:lnTo>
                    <a:pt x="2769108" y="2602991"/>
                  </a:lnTo>
                  <a:lnTo>
                    <a:pt x="2769108" y="26106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grpSp>
        <p:nvGrpSpPr>
          <p:cNvPr id="19462" name="object 17"/>
          <p:cNvGrpSpPr>
            <a:grpSpLocks/>
          </p:cNvGrpSpPr>
          <p:nvPr/>
        </p:nvGrpSpPr>
        <p:grpSpPr bwMode="auto">
          <a:xfrm>
            <a:off x="1206500" y="3429000"/>
            <a:ext cx="2541588" cy="166688"/>
            <a:chOff x="1207008" y="3429000"/>
            <a:chExt cx="2540635" cy="166370"/>
          </a:xfrm>
        </p:grpSpPr>
        <p:sp>
          <p:nvSpPr>
            <p:cNvPr id="19463" name="object 18"/>
            <p:cNvSpPr>
              <a:spLocks noChangeArrowheads="1"/>
            </p:cNvSpPr>
            <p:nvPr/>
          </p:nvSpPr>
          <p:spPr bwMode="auto">
            <a:xfrm>
              <a:off x="1219200" y="3429000"/>
              <a:ext cx="2514600" cy="152400"/>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464" name="object 19"/>
            <p:cNvSpPr>
              <a:spLocks/>
            </p:cNvSpPr>
            <p:nvPr/>
          </p:nvSpPr>
          <p:spPr bwMode="auto">
            <a:xfrm>
              <a:off x="1207008" y="3429126"/>
              <a:ext cx="2540635" cy="166370"/>
            </a:xfrm>
            <a:custGeom>
              <a:avLst/>
              <a:gdLst>
                <a:gd name="T0" fmla="*/ 2540508 w 2540635"/>
                <a:gd name="T1" fmla="*/ 165988 h 166370"/>
                <a:gd name="T2" fmla="*/ 0 w 2540635"/>
                <a:gd name="T3" fmla="*/ 165988 h 166370"/>
                <a:gd name="T4" fmla="*/ 0 w 2540635"/>
                <a:gd name="T5" fmla="*/ 0 h 166370"/>
                <a:gd name="T6" fmla="*/ 12192 w 2540635"/>
                <a:gd name="T7" fmla="*/ 0 h 166370"/>
                <a:gd name="T8" fmla="*/ 12192 w 2540635"/>
                <a:gd name="T9" fmla="*/ 152273 h 166370"/>
                <a:gd name="T10" fmla="*/ 6096 w 2540635"/>
                <a:gd name="T11" fmla="*/ 152273 h 166370"/>
                <a:gd name="T12" fmla="*/ 12192 w 2540635"/>
                <a:gd name="T13" fmla="*/ 159893 h 166370"/>
                <a:gd name="T14" fmla="*/ 2540508 w 2540635"/>
                <a:gd name="T15" fmla="*/ 159893 h 166370"/>
                <a:gd name="T16" fmla="*/ 2540508 w 2540635"/>
                <a:gd name="T17" fmla="*/ 165988 h 166370"/>
                <a:gd name="T18" fmla="*/ 2526792 w 2540635"/>
                <a:gd name="T19" fmla="*/ 159893 h 166370"/>
                <a:gd name="T20" fmla="*/ 2526792 w 2540635"/>
                <a:gd name="T21" fmla="*/ 0 h 166370"/>
                <a:gd name="T22" fmla="*/ 2540508 w 2540635"/>
                <a:gd name="T23" fmla="*/ 0 h 166370"/>
                <a:gd name="T24" fmla="*/ 2540508 w 2540635"/>
                <a:gd name="T25" fmla="*/ 152273 h 166370"/>
                <a:gd name="T26" fmla="*/ 2534412 w 2540635"/>
                <a:gd name="T27" fmla="*/ 152273 h 166370"/>
                <a:gd name="T28" fmla="*/ 2526792 w 2540635"/>
                <a:gd name="T29" fmla="*/ 159893 h 166370"/>
                <a:gd name="T30" fmla="*/ 12192 w 2540635"/>
                <a:gd name="T31" fmla="*/ 159893 h 166370"/>
                <a:gd name="T32" fmla="*/ 6096 w 2540635"/>
                <a:gd name="T33" fmla="*/ 152273 h 166370"/>
                <a:gd name="T34" fmla="*/ 12192 w 2540635"/>
                <a:gd name="T35" fmla="*/ 152273 h 166370"/>
                <a:gd name="T36" fmla="*/ 12192 w 2540635"/>
                <a:gd name="T37" fmla="*/ 159893 h 166370"/>
                <a:gd name="T38" fmla="*/ 2526792 w 2540635"/>
                <a:gd name="T39" fmla="*/ 159893 h 166370"/>
                <a:gd name="T40" fmla="*/ 12192 w 2540635"/>
                <a:gd name="T41" fmla="*/ 159893 h 166370"/>
                <a:gd name="T42" fmla="*/ 12192 w 2540635"/>
                <a:gd name="T43" fmla="*/ 152273 h 166370"/>
                <a:gd name="T44" fmla="*/ 2526792 w 2540635"/>
                <a:gd name="T45" fmla="*/ 152273 h 166370"/>
                <a:gd name="T46" fmla="*/ 2526792 w 2540635"/>
                <a:gd name="T47" fmla="*/ 159893 h 166370"/>
                <a:gd name="T48" fmla="*/ 2540508 w 2540635"/>
                <a:gd name="T49" fmla="*/ 159893 h 166370"/>
                <a:gd name="T50" fmla="*/ 2526792 w 2540635"/>
                <a:gd name="T51" fmla="*/ 159893 h 166370"/>
                <a:gd name="T52" fmla="*/ 2534412 w 2540635"/>
                <a:gd name="T53" fmla="*/ 152273 h 166370"/>
                <a:gd name="T54" fmla="*/ 2540508 w 2540635"/>
                <a:gd name="T55" fmla="*/ 152273 h 166370"/>
                <a:gd name="T56" fmla="*/ 2540508 w 2540635"/>
                <a:gd name="T57" fmla="*/ 159893 h 166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40635" h="166370">
                  <a:moveTo>
                    <a:pt x="2540508" y="165988"/>
                  </a:moveTo>
                  <a:lnTo>
                    <a:pt x="0" y="165988"/>
                  </a:lnTo>
                  <a:lnTo>
                    <a:pt x="0" y="0"/>
                  </a:lnTo>
                  <a:lnTo>
                    <a:pt x="12192" y="0"/>
                  </a:lnTo>
                  <a:lnTo>
                    <a:pt x="12192" y="152273"/>
                  </a:lnTo>
                  <a:lnTo>
                    <a:pt x="6096" y="152273"/>
                  </a:lnTo>
                  <a:lnTo>
                    <a:pt x="12192" y="159893"/>
                  </a:lnTo>
                  <a:lnTo>
                    <a:pt x="2540508" y="159893"/>
                  </a:lnTo>
                  <a:lnTo>
                    <a:pt x="2540508" y="165988"/>
                  </a:lnTo>
                  <a:close/>
                </a:path>
                <a:path w="2540635" h="166370">
                  <a:moveTo>
                    <a:pt x="2526792" y="159893"/>
                  </a:moveTo>
                  <a:lnTo>
                    <a:pt x="2526792" y="0"/>
                  </a:lnTo>
                  <a:lnTo>
                    <a:pt x="2540508" y="0"/>
                  </a:lnTo>
                  <a:lnTo>
                    <a:pt x="2540508" y="152273"/>
                  </a:lnTo>
                  <a:lnTo>
                    <a:pt x="2534412" y="152273"/>
                  </a:lnTo>
                  <a:lnTo>
                    <a:pt x="2526792" y="159893"/>
                  </a:lnTo>
                  <a:close/>
                </a:path>
                <a:path w="2540635" h="166370">
                  <a:moveTo>
                    <a:pt x="12192" y="159893"/>
                  </a:moveTo>
                  <a:lnTo>
                    <a:pt x="6096" y="152273"/>
                  </a:lnTo>
                  <a:lnTo>
                    <a:pt x="12192" y="152273"/>
                  </a:lnTo>
                  <a:lnTo>
                    <a:pt x="12192" y="159893"/>
                  </a:lnTo>
                  <a:close/>
                </a:path>
                <a:path w="2540635" h="166370">
                  <a:moveTo>
                    <a:pt x="2526792" y="159893"/>
                  </a:moveTo>
                  <a:lnTo>
                    <a:pt x="12192" y="159893"/>
                  </a:lnTo>
                  <a:lnTo>
                    <a:pt x="12192" y="152273"/>
                  </a:lnTo>
                  <a:lnTo>
                    <a:pt x="2526792" y="152273"/>
                  </a:lnTo>
                  <a:lnTo>
                    <a:pt x="2526792" y="159893"/>
                  </a:lnTo>
                  <a:close/>
                </a:path>
                <a:path w="2540635" h="166370">
                  <a:moveTo>
                    <a:pt x="2540508" y="159893"/>
                  </a:moveTo>
                  <a:lnTo>
                    <a:pt x="2526792" y="159893"/>
                  </a:lnTo>
                  <a:lnTo>
                    <a:pt x="2534412" y="152273"/>
                  </a:lnTo>
                  <a:lnTo>
                    <a:pt x="2540508" y="152273"/>
                  </a:lnTo>
                  <a:lnTo>
                    <a:pt x="2540508" y="1598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65550" y="176213"/>
            <a:ext cx="1611313" cy="696912"/>
          </a:xfrm>
        </p:spPr>
        <p:txBody>
          <a:bodyPr lIns="0" tIns="12700" rIns="0" bIns="0" rtlCol="0">
            <a:spAutoFit/>
          </a:bodyPr>
          <a:lstStyle/>
          <a:p>
            <a:pPr marL="12700">
              <a:spcBef>
                <a:spcPts val="100"/>
              </a:spcBef>
              <a:defRPr/>
            </a:pPr>
            <a:r>
              <a:rPr spc="-635" dirty="0">
                <a:solidFill>
                  <a:srgbClr val="FFFFFF"/>
                </a:solidFill>
              </a:rPr>
              <a:t>Xử</a:t>
            </a:r>
            <a:r>
              <a:rPr spc="-105" dirty="0">
                <a:solidFill>
                  <a:srgbClr val="FFFFFF"/>
                </a:solidFill>
              </a:rPr>
              <a:t> </a:t>
            </a:r>
            <a:r>
              <a:rPr spc="-5" dirty="0">
                <a:solidFill>
                  <a:srgbClr val="FFFFFF"/>
                </a:solidFill>
              </a:rPr>
              <a:t>trí</a:t>
            </a:r>
            <a:endParaRPr/>
          </a:p>
        </p:txBody>
      </p:sp>
      <p:grpSp>
        <p:nvGrpSpPr>
          <p:cNvPr id="20483" name="object 3"/>
          <p:cNvGrpSpPr>
            <a:grpSpLocks/>
          </p:cNvGrpSpPr>
          <p:nvPr/>
        </p:nvGrpSpPr>
        <p:grpSpPr bwMode="auto">
          <a:xfrm>
            <a:off x="0" y="1136650"/>
            <a:ext cx="9144000" cy="5721350"/>
            <a:chOff x="0" y="1136903"/>
            <a:chExt cx="9144000" cy="5721350"/>
          </a:xfrm>
        </p:grpSpPr>
        <p:sp>
          <p:nvSpPr>
            <p:cNvPr id="20490" name="object 4"/>
            <p:cNvSpPr>
              <a:spLocks noChangeArrowheads="1"/>
            </p:cNvSpPr>
            <p:nvPr/>
          </p:nvSpPr>
          <p:spPr bwMode="auto">
            <a:xfrm>
              <a:off x="705612" y="1150619"/>
              <a:ext cx="3003428" cy="2278379"/>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491" name="object 5"/>
            <p:cNvSpPr>
              <a:spLocks/>
            </p:cNvSpPr>
            <p:nvPr/>
          </p:nvSpPr>
          <p:spPr bwMode="auto">
            <a:xfrm>
              <a:off x="693419" y="1136903"/>
              <a:ext cx="3587750" cy="2292350"/>
            </a:xfrm>
            <a:custGeom>
              <a:avLst/>
              <a:gdLst>
                <a:gd name="T0" fmla="*/ 12192 w 3587750"/>
                <a:gd name="T1" fmla="*/ 2292096 h 2292350"/>
                <a:gd name="T2" fmla="*/ 0 w 3587750"/>
                <a:gd name="T3" fmla="*/ 2292096 h 2292350"/>
                <a:gd name="T4" fmla="*/ 0 w 3587750"/>
                <a:gd name="T5" fmla="*/ 0 h 2292350"/>
                <a:gd name="T6" fmla="*/ 3587496 w 3587750"/>
                <a:gd name="T7" fmla="*/ 0 h 2292350"/>
                <a:gd name="T8" fmla="*/ 3587496 w 3587750"/>
                <a:gd name="T9" fmla="*/ 6096 h 2292350"/>
                <a:gd name="T10" fmla="*/ 12192 w 3587750"/>
                <a:gd name="T11" fmla="*/ 6096 h 2292350"/>
                <a:gd name="T12" fmla="*/ 6096 w 3587750"/>
                <a:gd name="T13" fmla="*/ 13716 h 2292350"/>
                <a:gd name="T14" fmla="*/ 12192 w 3587750"/>
                <a:gd name="T15" fmla="*/ 13716 h 2292350"/>
                <a:gd name="T16" fmla="*/ 12192 w 3587750"/>
                <a:gd name="T17" fmla="*/ 2292096 h 2292350"/>
                <a:gd name="T18" fmla="*/ 12192 w 3587750"/>
                <a:gd name="T19" fmla="*/ 13716 h 2292350"/>
                <a:gd name="T20" fmla="*/ 6096 w 3587750"/>
                <a:gd name="T21" fmla="*/ 13716 h 2292350"/>
                <a:gd name="T22" fmla="*/ 12192 w 3587750"/>
                <a:gd name="T23" fmla="*/ 6096 h 2292350"/>
                <a:gd name="T24" fmla="*/ 12192 w 3587750"/>
                <a:gd name="T25" fmla="*/ 13716 h 2292350"/>
                <a:gd name="T26" fmla="*/ 3573779 w 3587750"/>
                <a:gd name="T27" fmla="*/ 13716 h 2292350"/>
                <a:gd name="T28" fmla="*/ 12192 w 3587750"/>
                <a:gd name="T29" fmla="*/ 13716 h 2292350"/>
                <a:gd name="T30" fmla="*/ 12192 w 3587750"/>
                <a:gd name="T31" fmla="*/ 6096 h 2292350"/>
                <a:gd name="T32" fmla="*/ 3573779 w 3587750"/>
                <a:gd name="T33" fmla="*/ 6096 h 2292350"/>
                <a:gd name="T34" fmla="*/ 3573779 w 3587750"/>
                <a:gd name="T35" fmla="*/ 13716 h 2292350"/>
                <a:gd name="T36" fmla="*/ 3587496 w 3587750"/>
                <a:gd name="T37" fmla="*/ 2292096 h 2292350"/>
                <a:gd name="T38" fmla="*/ 3573779 w 3587750"/>
                <a:gd name="T39" fmla="*/ 2292096 h 2292350"/>
                <a:gd name="T40" fmla="*/ 3573779 w 3587750"/>
                <a:gd name="T41" fmla="*/ 6096 h 2292350"/>
                <a:gd name="T42" fmla="*/ 3581400 w 3587750"/>
                <a:gd name="T43" fmla="*/ 13716 h 2292350"/>
                <a:gd name="T44" fmla="*/ 3587496 w 3587750"/>
                <a:gd name="T45" fmla="*/ 13716 h 2292350"/>
                <a:gd name="T46" fmla="*/ 3587496 w 3587750"/>
                <a:gd name="T47" fmla="*/ 2292096 h 2292350"/>
                <a:gd name="T48" fmla="*/ 3587496 w 3587750"/>
                <a:gd name="T49" fmla="*/ 13716 h 2292350"/>
                <a:gd name="T50" fmla="*/ 3581400 w 3587750"/>
                <a:gd name="T51" fmla="*/ 13716 h 2292350"/>
                <a:gd name="T52" fmla="*/ 3573779 w 3587750"/>
                <a:gd name="T53" fmla="*/ 6096 h 2292350"/>
                <a:gd name="T54" fmla="*/ 3587496 w 3587750"/>
                <a:gd name="T55" fmla="*/ 6096 h 2292350"/>
                <a:gd name="T56" fmla="*/ 3587496 w 3587750"/>
                <a:gd name="T57" fmla="*/ 13716 h 229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87750" h="2292350">
                  <a:moveTo>
                    <a:pt x="12192" y="2292096"/>
                  </a:moveTo>
                  <a:lnTo>
                    <a:pt x="0" y="2292096"/>
                  </a:lnTo>
                  <a:lnTo>
                    <a:pt x="0" y="0"/>
                  </a:lnTo>
                  <a:lnTo>
                    <a:pt x="3587496" y="0"/>
                  </a:lnTo>
                  <a:lnTo>
                    <a:pt x="3587496" y="6096"/>
                  </a:lnTo>
                  <a:lnTo>
                    <a:pt x="12192" y="6096"/>
                  </a:lnTo>
                  <a:lnTo>
                    <a:pt x="6096" y="13716"/>
                  </a:lnTo>
                  <a:lnTo>
                    <a:pt x="12192" y="13716"/>
                  </a:lnTo>
                  <a:lnTo>
                    <a:pt x="12192" y="2292096"/>
                  </a:lnTo>
                  <a:close/>
                </a:path>
                <a:path w="3587750" h="2292350">
                  <a:moveTo>
                    <a:pt x="12192" y="13716"/>
                  </a:moveTo>
                  <a:lnTo>
                    <a:pt x="6096" y="13716"/>
                  </a:lnTo>
                  <a:lnTo>
                    <a:pt x="12192" y="6096"/>
                  </a:lnTo>
                  <a:lnTo>
                    <a:pt x="12192" y="13716"/>
                  </a:lnTo>
                  <a:close/>
                </a:path>
                <a:path w="3587750" h="2292350">
                  <a:moveTo>
                    <a:pt x="3573779" y="13716"/>
                  </a:moveTo>
                  <a:lnTo>
                    <a:pt x="12192" y="13716"/>
                  </a:lnTo>
                  <a:lnTo>
                    <a:pt x="12192" y="6096"/>
                  </a:lnTo>
                  <a:lnTo>
                    <a:pt x="3573779" y="6096"/>
                  </a:lnTo>
                  <a:lnTo>
                    <a:pt x="3573779" y="13716"/>
                  </a:lnTo>
                  <a:close/>
                </a:path>
                <a:path w="3587750" h="2292350">
                  <a:moveTo>
                    <a:pt x="3587496" y="2292096"/>
                  </a:moveTo>
                  <a:lnTo>
                    <a:pt x="3573779" y="2292096"/>
                  </a:lnTo>
                  <a:lnTo>
                    <a:pt x="3573779" y="6096"/>
                  </a:lnTo>
                  <a:lnTo>
                    <a:pt x="3581400" y="13716"/>
                  </a:lnTo>
                  <a:lnTo>
                    <a:pt x="3587496" y="13716"/>
                  </a:lnTo>
                  <a:lnTo>
                    <a:pt x="3587496" y="2292096"/>
                  </a:lnTo>
                  <a:close/>
                </a:path>
                <a:path w="3587750" h="2292350">
                  <a:moveTo>
                    <a:pt x="3587496" y="13716"/>
                  </a:moveTo>
                  <a:lnTo>
                    <a:pt x="3581400" y="13716"/>
                  </a:lnTo>
                  <a:lnTo>
                    <a:pt x="3573779" y="6096"/>
                  </a:lnTo>
                  <a:lnTo>
                    <a:pt x="3587496" y="6096"/>
                  </a:lnTo>
                  <a:lnTo>
                    <a:pt x="3587496" y="13716"/>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492" name="object 6"/>
            <p:cNvSpPr>
              <a:spLocks noChangeArrowheads="1"/>
            </p:cNvSpPr>
            <p:nvPr/>
          </p:nvSpPr>
          <p:spPr bwMode="auto">
            <a:xfrm>
              <a:off x="0" y="5667756"/>
              <a:ext cx="9144000" cy="1190244"/>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20484" name="object 7"/>
          <p:cNvSpPr>
            <a:spLocks noChangeArrowheads="1"/>
          </p:cNvSpPr>
          <p:nvPr/>
        </p:nvSpPr>
        <p:spPr bwMode="auto">
          <a:xfrm>
            <a:off x="4471988" y="1166813"/>
            <a:ext cx="4090987" cy="221773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485" name="object 8"/>
          <p:cNvSpPr txBox="1">
            <a:spLocks noChangeArrowheads="1"/>
          </p:cNvSpPr>
          <p:nvPr/>
        </p:nvSpPr>
        <p:spPr bwMode="auto">
          <a:xfrm>
            <a:off x="8413750" y="6434138"/>
            <a:ext cx="19208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0"/>
              </a:spcBef>
            </a:pPr>
            <a:r>
              <a:rPr lang="en-US" altLang="en-US" sz="1200">
                <a:solidFill>
                  <a:srgbClr val="888888"/>
                </a:solidFill>
                <a:latin typeface="Tahoma" panose="020B0604030504040204" pitchFamily="34" charset="0"/>
                <a:cs typeface="Tahoma" panose="020B0604030504040204" pitchFamily="34" charset="0"/>
              </a:rPr>
              <a:t>16</a:t>
            </a:r>
            <a:endParaRPr lang="en-US" altLang="en-US" sz="1200">
              <a:latin typeface="Tahoma" panose="020B0604030504040204" pitchFamily="34" charset="0"/>
              <a:cs typeface="Tahoma" panose="020B0604030504040204" pitchFamily="34" charset="0"/>
            </a:endParaRPr>
          </a:p>
        </p:txBody>
      </p:sp>
      <p:grpSp>
        <p:nvGrpSpPr>
          <p:cNvPr id="20486" name="object 9"/>
          <p:cNvGrpSpPr>
            <a:grpSpLocks/>
          </p:cNvGrpSpPr>
          <p:nvPr/>
        </p:nvGrpSpPr>
        <p:grpSpPr bwMode="auto">
          <a:xfrm>
            <a:off x="693738" y="3429000"/>
            <a:ext cx="7904162" cy="2298700"/>
            <a:chOff x="693419" y="3429000"/>
            <a:chExt cx="7903845" cy="2298700"/>
          </a:xfrm>
        </p:grpSpPr>
        <p:sp>
          <p:nvSpPr>
            <p:cNvPr id="20487" name="object 10"/>
            <p:cNvSpPr>
              <a:spLocks noChangeArrowheads="1"/>
            </p:cNvSpPr>
            <p:nvPr/>
          </p:nvSpPr>
          <p:spPr bwMode="auto">
            <a:xfrm>
              <a:off x="705611" y="3429000"/>
              <a:ext cx="3561588" cy="2273808"/>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488" name="object 11"/>
            <p:cNvSpPr>
              <a:spLocks/>
            </p:cNvSpPr>
            <p:nvPr/>
          </p:nvSpPr>
          <p:spPr bwMode="auto">
            <a:xfrm>
              <a:off x="693407" y="3428999"/>
              <a:ext cx="3587750" cy="2286000"/>
            </a:xfrm>
            <a:custGeom>
              <a:avLst/>
              <a:gdLst>
                <a:gd name="T0" fmla="*/ 3587508 w 3587750"/>
                <a:gd name="T1" fmla="*/ 0 h 2286000"/>
                <a:gd name="T2" fmla="*/ 3573792 w 3587750"/>
                <a:gd name="T3" fmla="*/ 0 h 2286000"/>
                <a:gd name="T4" fmla="*/ 3573792 w 3587750"/>
                <a:gd name="T5" fmla="*/ 2273300 h 2286000"/>
                <a:gd name="T6" fmla="*/ 3573792 w 3587750"/>
                <a:gd name="T7" fmla="*/ 2273808 h 2286000"/>
                <a:gd name="T8" fmla="*/ 12204 w 3587750"/>
                <a:gd name="T9" fmla="*/ 2273808 h 2286000"/>
                <a:gd name="T10" fmla="*/ 11950 w 3587750"/>
                <a:gd name="T11" fmla="*/ 2273808 h 2286000"/>
                <a:gd name="T12" fmla="*/ 11950 w 3587750"/>
                <a:gd name="T13" fmla="*/ 2279650 h 2286000"/>
                <a:gd name="T14" fmla="*/ 8763 w 3587750"/>
                <a:gd name="T15" fmla="*/ 2279650 h 2286000"/>
                <a:gd name="T16" fmla="*/ 8763 w 3587750"/>
                <a:gd name="T17" fmla="*/ 2276462 h 2286000"/>
                <a:gd name="T18" fmla="*/ 11950 w 3587750"/>
                <a:gd name="T19" fmla="*/ 2279650 h 2286000"/>
                <a:gd name="T20" fmla="*/ 11950 w 3587750"/>
                <a:gd name="T21" fmla="*/ 2273808 h 2286000"/>
                <a:gd name="T22" fmla="*/ 8763 w 3587750"/>
                <a:gd name="T23" fmla="*/ 2273808 h 2286000"/>
                <a:gd name="T24" fmla="*/ 8763 w 3587750"/>
                <a:gd name="T25" fmla="*/ 2273300 h 2286000"/>
                <a:gd name="T26" fmla="*/ 12204 w 3587750"/>
                <a:gd name="T27" fmla="*/ 2273300 h 2286000"/>
                <a:gd name="T28" fmla="*/ 12204 w 3587750"/>
                <a:gd name="T29" fmla="*/ 0 h 2286000"/>
                <a:gd name="T30" fmla="*/ 0 w 3587750"/>
                <a:gd name="T31" fmla="*/ 0 h 2286000"/>
                <a:gd name="T32" fmla="*/ 0 w 3587750"/>
                <a:gd name="T33" fmla="*/ 2273300 h 2286000"/>
                <a:gd name="T34" fmla="*/ 0 w 3587750"/>
                <a:gd name="T35" fmla="*/ 2279650 h 2286000"/>
                <a:gd name="T36" fmla="*/ 0 w 3587750"/>
                <a:gd name="T37" fmla="*/ 2286000 h 2286000"/>
                <a:gd name="T38" fmla="*/ 3587508 w 3587750"/>
                <a:gd name="T39" fmla="*/ 2286000 h 2286000"/>
                <a:gd name="T40" fmla="*/ 3587508 w 3587750"/>
                <a:gd name="T41" fmla="*/ 2279904 h 2286000"/>
                <a:gd name="T42" fmla="*/ 3587508 w 3587750"/>
                <a:gd name="T43" fmla="*/ 2279650 h 2286000"/>
                <a:gd name="T44" fmla="*/ 3587508 w 3587750"/>
                <a:gd name="T45" fmla="*/ 2273808 h 2286000"/>
                <a:gd name="T46" fmla="*/ 3581412 w 3587750"/>
                <a:gd name="T47" fmla="*/ 2273808 h 2286000"/>
                <a:gd name="T48" fmla="*/ 3578072 w 3587750"/>
                <a:gd name="T49" fmla="*/ 2276487 h 2286000"/>
                <a:gd name="T50" fmla="*/ 3578072 w 3587750"/>
                <a:gd name="T51" fmla="*/ 2273300 h 2286000"/>
                <a:gd name="T52" fmla="*/ 3587508 w 3587750"/>
                <a:gd name="T53" fmla="*/ 2273300 h 2286000"/>
                <a:gd name="T54" fmla="*/ 3587508 w 3587750"/>
                <a:gd name="T55" fmla="*/ 0 h 2286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87750" h="2286000">
                  <a:moveTo>
                    <a:pt x="3587508" y="0"/>
                  </a:moveTo>
                  <a:lnTo>
                    <a:pt x="3573792" y="0"/>
                  </a:lnTo>
                  <a:lnTo>
                    <a:pt x="3573792" y="2273300"/>
                  </a:lnTo>
                  <a:lnTo>
                    <a:pt x="3573792" y="2273808"/>
                  </a:lnTo>
                  <a:lnTo>
                    <a:pt x="12204" y="2273808"/>
                  </a:lnTo>
                  <a:lnTo>
                    <a:pt x="11950" y="2273808"/>
                  </a:lnTo>
                  <a:lnTo>
                    <a:pt x="11950" y="2279650"/>
                  </a:lnTo>
                  <a:lnTo>
                    <a:pt x="8763" y="2279650"/>
                  </a:lnTo>
                  <a:lnTo>
                    <a:pt x="8763" y="2276462"/>
                  </a:lnTo>
                  <a:lnTo>
                    <a:pt x="11950" y="2279650"/>
                  </a:lnTo>
                  <a:lnTo>
                    <a:pt x="11950" y="2273808"/>
                  </a:lnTo>
                  <a:lnTo>
                    <a:pt x="8763" y="2273808"/>
                  </a:lnTo>
                  <a:lnTo>
                    <a:pt x="8763" y="2273300"/>
                  </a:lnTo>
                  <a:lnTo>
                    <a:pt x="12204" y="2273300"/>
                  </a:lnTo>
                  <a:lnTo>
                    <a:pt x="12204" y="0"/>
                  </a:lnTo>
                  <a:lnTo>
                    <a:pt x="0" y="0"/>
                  </a:lnTo>
                  <a:lnTo>
                    <a:pt x="0" y="2273300"/>
                  </a:lnTo>
                  <a:lnTo>
                    <a:pt x="0" y="2279650"/>
                  </a:lnTo>
                  <a:lnTo>
                    <a:pt x="0" y="2286000"/>
                  </a:lnTo>
                  <a:lnTo>
                    <a:pt x="3587508" y="2286000"/>
                  </a:lnTo>
                  <a:lnTo>
                    <a:pt x="3587508" y="2279904"/>
                  </a:lnTo>
                  <a:lnTo>
                    <a:pt x="3587508" y="2279650"/>
                  </a:lnTo>
                  <a:lnTo>
                    <a:pt x="3587508" y="2273808"/>
                  </a:lnTo>
                  <a:lnTo>
                    <a:pt x="3581412" y="2273808"/>
                  </a:lnTo>
                  <a:lnTo>
                    <a:pt x="3578072" y="2276487"/>
                  </a:lnTo>
                  <a:lnTo>
                    <a:pt x="3578072" y="2273300"/>
                  </a:lnTo>
                  <a:lnTo>
                    <a:pt x="3587508" y="2273300"/>
                  </a:lnTo>
                  <a:lnTo>
                    <a:pt x="3587508"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489" name="object 12"/>
            <p:cNvSpPr>
              <a:spLocks noChangeArrowheads="1"/>
            </p:cNvSpPr>
            <p:nvPr/>
          </p:nvSpPr>
          <p:spPr bwMode="auto">
            <a:xfrm>
              <a:off x="4521708" y="3563112"/>
              <a:ext cx="4075176" cy="216408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89350" y="100013"/>
            <a:ext cx="1611313" cy="696912"/>
          </a:xfrm>
        </p:spPr>
        <p:txBody>
          <a:bodyPr lIns="0" tIns="12700" rIns="0" bIns="0" rtlCol="0">
            <a:spAutoFit/>
          </a:bodyPr>
          <a:lstStyle/>
          <a:p>
            <a:pPr marL="12700">
              <a:spcBef>
                <a:spcPts val="100"/>
              </a:spcBef>
              <a:defRPr/>
            </a:pPr>
            <a:r>
              <a:rPr spc="-635" dirty="0">
                <a:solidFill>
                  <a:srgbClr val="FFFFFF"/>
                </a:solidFill>
              </a:rPr>
              <a:t>Xử</a:t>
            </a:r>
            <a:r>
              <a:rPr spc="-105" dirty="0">
                <a:solidFill>
                  <a:srgbClr val="FFFFFF"/>
                </a:solidFill>
              </a:rPr>
              <a:t> </a:t>
            </a:r>
            <a:r>
              <a:rPr spc="-5" dirty="0">
                <a:solidFill>
                  <a:srgbClr val="FFFFFF"/>
                </a:solidFill>
              </a:rPr>
              <a:t>trí</a:t>
            </a:r>
            <a:endParaRPr/>
          </a:p>
        </p:txBody>
      </p:sp>
      <p:grpSp>
        <p:nvGrpSpPr>
          <p:cNvPr id="22531" name="object 3"/>
          <p:cNvGrpSpPr>
            <a:grpSpLocks/>
          </p:cNvGrpSpPr>
          <p:nvPr/>
        </p:nvGrpSpPr>
        <p:grpSpPr bwMode="auto">
          <a:xfrm>
            <a:off x="473075" y="1136650"/>
            <a:ext cx="8261350" cy="4448175"/>
            <a:chOff x="472440" y="1136903"/>
            <a:chExt cx="8261984" cy="4447540"/>
          </a:xfrm>
        </p:grpSpPr>
        <p:sp>
          <p:nvSpPr>
            <p:cNvPr id="22534" name="object 4"/>
            <p:cNvSpPr>
              <a:spLocks noChangeArrowheads="1"/>
            </p:cNvSpPr>
            <p:nvPr/>
          </p:nvSpPr>
          <p:spPr bwMode="auto">
            <a:xfrm>
              <a:off x="484632" y="1150619"/>
              <a:ext cx="8235696" cy="2278379"/>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35" name="object 5"/>
            <p:cNvSpPr>
              <a:spLocks/>
            </p:cNvSpPr>
            <p:nvPr/>
          </p:nvSpPr>
          <p:spPr bwMode="auto">
            <a:xfrm>
              <a:off x="472440" y="1136903"/>
              <a:ext cx="8261984" cy="2292350"/>
            </a:xfrm>
            <a:custGeom>
              <a:avLst/>
              <a:gdLst>
                <a:gd name="T0" fmla="*/ 12191 w 8261984"/>
                <a:gd name="T1" fmla="*/ 2292096 h 2292350"/>
                <a:gd name="T2" fmla="*/ 0 w 8261984"/>
                <a:gd name="T3" fmla="*/ 2292096 h 2292350"/>
                <a:gd name="T4" fmla="*/ 0 w 8261984"/>
                <a:gd name="T5" fmla="*/ 0 h 2292350"/>
                <a:gd name="T6" fmla="*/ 8261604 w 8261984"/>
                <a:gd name="T7" fmla="*/ 0 h 2292350"/>
                <a:gd name="T8" fmla="*/ 8261604 w 8261984"/>
                <a:gd name="T9" fmla="*/ 6096 h 2292350"/>
                <a:gd name="T10" fmla="*/ 12191 w 8261984"/>
                <a:gd name="T11" fmla="*/ 6096 h 2292350"/>
                <a:gd name="T12" fmla="*/ 6096 w 8261984"/>
                <a:gd name="T13" fmla="*/ 13716 h 2292350"/>
                <a:gd name="T14" fmla="*/ 12191 w 8261984"/>
                <a:gd name="T15" fmla="*/ 13716 h 2292350"/>
                <a:gd name="T16" fmla="*/ 12191 w 8261984"/>
                <a:gd name="T17" fmla="*/ 2292096 h 2292350"/>
                <a:gd name="T18" fmla="*/ 12191 w 8261984"/>
                <a:gd name="T19" fmla="*/ 13716 h 2292350"/>
                <a:gd name="T20" fmla="*/ 6096 w 8261984"/>
                <a:gd name="T21" fmla="*/ 13716 h 2292350"/>
                <a:gd name="T22" fmla="*/ 12191 w 8261984"/>
                <a:gd name="T23" fmla="*/ 6096 h 2292350"/>
                <a:gd name="T24" fmla="*/ 12191 w 8261984"/>
                <a:gd name="T25" fmla="*/ 13716 h 2292350"/>
                <a:gd name="T26" fmla="*/ 8247887 w 8261984"/>
                <a:gd name="T27" fmla="*/ 13716 h 2292350"/>
                <a:gd name="T28" fmla="*/ 12191 w 8261984"/>
                <a:gd name="T29" fmla="*/ 13716 h 2292350"/>
                <a:gd name="T30" fmla="*/ 12191 w 8261984"/>
                <a:gd name="T31" fmla="*/ 6096 h 2292350"/>
                <a:gd name="T32" fmla="*/ 8247887 w 8261984"/>
                <a:gd name="T33" fmla="*/ 6096 h 2292350"/>
                <a:gd name="T34" fmla="*/ 8247887 w 8261984"/>
                <a:gd name="T35" fmla="*/ 13716 h 2292350"/>
                <a:gd name="T36" fmla="*/ 8261604 w 8261984"/>
                <a:gd name="T37" fmla="*/ 2292096 h 2292350"/>
                <a:gd name="T38" fmla="*/ 8247887 w 8261984"/>
                <a:gd name="T39" fmla="*/ 2292096 h 2292350"/>
                <a:gd name="T40" fmla="*/ 8247887 w 8261984"/>
                <a:gd name="T41" fmla="*/ 6096 h 2292350"/>
                <a:gd name="T42" fmla="*/ 8255508 w 8261984"/>
                <a:gd name="T43" fmla="*/ 13716 h 2292350"/>
                <a:gd name="T44" fmla="*/ 8261604 w 8261984"/>
                <a:gd name="T45" fmla="*/ 13716 h 2292350"/>
                <a:gd name="T46" fmla="*/ 8261604 w 8261984"/>
                <a:gd name="T47" fmla="*/ 2292096 h 2292350"/>
                <a:gd name="T48" fmla="*/ 8261604 w 8261984"/>
                <a:gd name="T49" fmla="*/ 13716 h 2292350"/>
                <a:gd name="T50" fmla="*/ 8255508 w 8261984"/>
                <a:gd name="T51" fmla="*/ 13716 h 2292350"/>
                <a:gd name="T52" fmla="*/ 8247887 w 8261984"/>
                <a:gd name="T53" fmla="*/ 6096 h 2292350"/>
                <a:gd name="T54" fmla="*/ 8261604 w 8261984"/>
                <a:gd name="T55" fmla="*/ 6096 h 2292350"/>
                <a:gd name="T56" fmla="*/ 8261604 w 8261984"/>
                <a:gd name="T57" fmla="*/ 13716 h 229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261984" h="2292350">
                  <a:moveTo>
                    <a:pt x="12191" y="2292096"/>
                  </a:moveTo>
                  <a:lnTo>
                    <a:pt x="0" y="2292096"/>
                  </a:lnTo>
                  <a:lnTo>
                    <a:pt x="0" y="0"/>
                  </a:lnTo>
                  <a:lnTo>
                    <a:pt x="8261604" y="0"/>
                  </a:lnTo>
                  <a:lnTo>
                    <a:pt x="8261604" y="6096"/>
                  </a:lnTo>
                  <a:lnTo>
                    <a:pt x="12191" y="6096"/>
                  </a:lnTo>
                  <a:lnTo>
                    <a:pt x="6096" y="13716"/>
                  </a:lnTo>
                  <a:lnTo>
                    <a:pt x="12191" y="13716"/>
                  </a:lnTo>
                  <a:lnTo>
                    <a:pt x="12191" y="2292096"/>
                  </a:lnTo>
                  <a:close/>
                </a:path>
                <a:path w="8261984" h="2292350">
                  <a:moveTo>
                    <a:pt x="12191" y="13716"/>
                  </a:moveTo>
                  <a:lnTo>
                    <a:pt x="6096" y="13716"/>
                  </a:lnTo>
                  <a:lnTo>
                    <a:pt x="12191" y="6096"/>
                  </a:lnTo>
                  <a:lnTo>
                    <a:pt x="12191" y="13716"/>
                  </a:lnTo>
                  <a:close/>
                </a:path>
                <a:path w="8261984" h="2292350">
                  <a:moveTo>
                    <a:pt x="8247887" y="13716"/>
                  </a:moveTo>
                  <a:lnTo>
                    <a:pt x="12191" y="13716"/>
                  </a:lnTo>
                  <a:lnTo>
                    <a:pt x="12191" y="6096"/>
                  </a:lnTo>
                  <a:lnTo>
                    <a:pt x="8247887" y="6096"/>
                  </a:lnTo>
                  <a:lnTo>
                    <a:pt x="8247887" y="13716"/>
                  </a:lnTo>
                  <a:close/>
                </a:path>
                <a:path w="8261984" h="2292350">
                  <a:moveTo>
                    <a:pt x="8261604" y="2292096"/>
                  </a:moveTo>
                  <a:lnTo>
                    <a:pt x="8247887" y="2292096"/>
                  </a:lnTo>
                  <a:lnTo>
                    <a:pt x="8247887" y="6096"/>
                  </a:lnTo>
                  <a:lnTo>
                    <a:pt x="8255508" y="13716"/>
                  </a:lnTo>
                  <a:lnTo>
                    <a:pt x="8261604" y="13716"/>
                  </a:lnTo>
                  <a:lnTo>
                    <a:pt x="8261604" y="2292096"/>
                  </a:lnTo>
                  <a:close/>
                </a:path>
                <a:path w="8261984" h="2292350">
                  <a:moveTo>
                    <a:pt x="8261604" y="13716"/>
                  </a:moveTo>
                  <a:lnTo>
                    <a:pt x="8255508" y="13716"/>
                  </a:lnTo>
                  <a:lnTo>
                    <a:pt x="8247887" y="6096"/>
                  </a:lnTo>
                  <a:lnTo>
                    <a:pt x="8261604" y="6096"/>
                  </a:lnTo>
                  <a:lnTo>
                    <a:pt x="8261604" y="13716"/>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2536" name="object 6"/>
            <p:cNvSpPr>
              <a:spLocks noChangeArrowheads="1"/>
            </p:cNvSpPr>
            <p:nvPr/>
          </p:nvSpPr>
          <p:spPr bwMode="auto">
            <a:xfrm>
              <a:off x="484632" y="3428999"/>
              <a:ext cx="8235696" cy="2142744"/>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37" name="object 7"/>
            <p:cNvSpPr>
              <a:spLocks/>
            </p:cNvSpPr>
            <p:nvPr/>
          </p:nvSpPr>
          <p:spPr bwMode="auto">
            <a:xfrm>
              <a:off x="472440" y="3428999"/>
              <a:ext cx="8261984" cy="2155825"/>
            </a:xfrm>
            <a:custGeom>
              <a:avLst/>
              <a:gdLst>
                <a:gd name="T0" fmla="*/ 8261604 w 8261984"/>
                <a:gd name="T1" fmla="*/ 0 h 2155825"/>
                <a:gd name="T2" fmla="*/ 8247888 w 8261984"/>
                <a:gd name="T3" fmla="*/ 0 h 2155825"/>
                <a:gd name="T4" fmla="*/ 8247888 w 8261984"/>
                <a:gd name="T5" fmla="*/ 2142502 h 2155825"/>
                <a:gd name="T6" fmla="*/ 8247888 w 8261984"/>
                <a:gd name="T7" fmla="*/ 2142744 h 2155825"/>
                <a:gd name="T8" fmla="*/ 8247888 w 8261984"/>
                <a:gd name="T9" fmla="*/ 2148840 h 2155825"/>
                <a:gd name="T10" fmla="*/ 9017 w 8261984"/>
                <a:gd name="T11" fmla="*/ 2148852 h 2155825"/>
                <a:gd name="T12" fmla="*/ 9017 w 8261984"/>
                <a:gd name="T13" fmla="*/ 2145665 h 2155825"/>
                <a:gd name="T14" fmla="*/ 12192 w 8261984"/>
                <a:gd name="T15" fmla="*/ 2148840 h 2155825"/>
                <a:gd name="T16" fmla="*/ 8247888 w 8261984"/>
                <a:gd name="T17" fmla="*/ 2148840 h 2155825"/>
                <a:gd name="T18" fmla="*/ 8247888 w 8261984"/>
                <a:gd name="T19" fmla="*/ 2142744 h 2155825"/>
                <a:gd name="T20" fmla="*/ 12192 w 8261984"/>
                <a:gd name="T21" fmla="*/ 2142744 h 2155825"/>
                <a:gd name="T22" fmla="*/ 9017 w 8261984"/>
                <a:gd name="T23" fmla="*/ 2142744 h 2155825"/>
                <a:gd name="T24" fmla="*/ 9017 w 8261984"/>
                <a:gd name="T25" fmla="*/ 2142502 h 2155825"/>
                <a:gd name="T26" fmla="*/ 12192 w 8261984"/>
                <a:gd name="T27" fmla="*/ 2142502 h 2155825"/>
                <a:gd name="T28" fmla="*/ 12192 w 8261984"/>
                <a:gd name="T29" fmla="*/ 0 h 2155825"/>
                <a:gd name="T30" fmla="*/ 0 w 8261984"/>
                <a:gd name="T31" fmla="*/ 0 h 2155825"/>
                <a:gd name="T32" fmla="*/ 0 w 8261984"/>
                <a:gd name="T33" fmla="*/ 2142502 h 2155825"/>
                <a:gd name="T34" fmla="*/ 0 w 8261984"/>
                <a:gd name="T35" fmla="*/ 2148852 h 2155825"/>
                <a:gd name="T36" fmla="*/ 0 w 8261984"/>
                <a:gd name="T37" fmla="*/ 2155202 h 2155825"/>
                <a:gd name="T38" fmla="*/ 8261604 w 8261984"/>
                <a:gd name="T39" fmla="*/ 2155202 h 2155825"/>
                <a:gd name="T40" fmla="*/ 8261604 w 8261984"/>
                <a:gd name="T41" fmla="*/ 2148852 h 2155825"/>
                <a:gd name="T42" fmla="*/ 8251850 w 8261984"/>
                <a:gd name="T43" fmla="*/ 2148852 h 2155825"/>
                <a:gd name="T44" fmla="*/ 8261604 w 8261984"/>
                <a:gd name="T45" fmla="*/ 2148840 h 2155825"/>
                <a:gd name="T46" fmla="*/ 8261604 w 8261984"/>
                <a:gd name="T47" fmla="*/ 2142744 h 2155825"/>
                <a:gd name="T48" fmla="*/ 8255508 w 8261984"/>
                <a:gd name="T49" fmla="*/ 2142744 h 2155825"/>
                <a:gd name="T50" fmla="*/ 8251850 w 8261984"/>
                <a:gd name="T51" fmla="*/ 2145677 h 2155825"/>
                <a:gd name="T52" fmla="*/ 8251850 w 8261984"/>
                <a:gd name="T53" fmla="*/ 2142502 h 2155825"/>
                <a:gd name="T54" fmla="*/ 8261604 w 8261984"/>
                <a:gd name="T55" fmla="*/ 2142502 h 2155825"/>
                <a:gd name="T56" fmla="*/ 8261604 w 8261984"/>
                <a:gd name="T57" fmla="*/ 0 h 2155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261984" h="2155825">
                  <a:moveTo>
                    <a:pt x="8261604" y="0"/>
                  </a:moveTo>
                  <a:lnTo>
                    <a:pt x="8247888" y="0"/>
                  </a:lnTo>
                  <a:lnTo>
                    <a:pt x="8247888" y="2142502"/>
                  </a:lnTo>
                  <a:lnTo>
                    <a:pt x="8247888" y="2142744"/>
                  </a:lnTo>
                  <a:lnTo>
                    <a:pt x="8247888" y="2148840"/>
                  </a:lnTo>
                  <a:lnTo>
                    <a:pt x="9017" y="2148852"/>
                  </a:lnTo>
                  <a:lnTo>
                    <a:pt x="9017" y="2145665"/>
                  </a:lnTo>
                  <a:lnTo>
                    <a:pt x="12192" y="2148840"/>
                  </a:lnTo>
                  <a:lnTo>
                    <a:pt x="8247888" y="2148840"/>
                  </a:lnTo>
                  <a:lnTo>
                    <a:pt x="8247888" y="2142744"/>
                  </a:lnTo>
                  <a:lnTo>
                    <a:pt x="12192" y="2142744"/>
                  </a:lnTo>
                  <a:lnTo>
                    <a:pt x="9017" y="2142744"/>
                  </a:lnTo>
                  <a:lnTo>
                    <a:pt x="9017" y="2142502"/>
                  </a:lnTo>
                  <a:lnTo>
                    <a:pt x="12192" y="2142502"/>
                  </a:lnTo>
                  <a:lnTo>
                    <a:pt x="12192" y="0"/>
                  </a:lnTo>
                  <a:lnTo>
                    <a:pt x="0" y="0"/>
                  </a:lnTo>
                  <a:lnTo>
                    <a:pt x="0" y="2142502"/>
                  </a:lnTo>
                  <a:lnTo>
                    <a:pt x="0" y="2148852"/>
                  </a:lnTo>
                  <a:lnTo>
                    <a:pt x="0" y="2155202"/>
                  </a:lnTo>
                  <a:lnTo>
                    <a:pt x="8261604" y="2155202"/>
                  </a:lnTo>
                  <a:lnTo>
                    <a:pt x="8261604" y="2148852"/>
                  </a:lnTo>
                  <a:lnTo>
                    <a:pt x="8251850" y="2148852"/>
                  </a:lnTo>
                  <a:lnTo>
                    <a:pt x="8261604" y="2148840"/>
                  </a:lnTo>
                  <a:lnTo>
                    <a:pt x="8261604" y="2142744"/>
                  </a:lnTo>
                  <a:lnTo>
                    <a:pt x="8255508" y="2142744"/>
                  </a:lnTo>
                  <a:lnTo>
                    <a:pt x="8251850" y="2145677"/>
                  </a:lnTo>
                  <a:lnTo>
                    <a:pt x="8251850" y="2142502"/>
                  </a:lnTo>
                  <a:lnTo>
                    <a:pt x="8261604" y="2142502"/>
                  </a:lnTo>
                  <a:lnTo>
                    <a:pt x="8261604"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22532" name="object 8"/>
          <p:cNvSpPr>
            <a:spLocks noChangeArrowheads="1"/>
          </p:cNvSpPr>
          <p:nvPr/>
        </p:nvSpPr>
        <p:spPr bwMode="auto">
          <a:xfrm>
            <a:off x="0" y="5667375"/>
            <a:ext cx="9144000" cy="11906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2533" name="object 9"/>
          <p:cNvSpPr txBox="1">
            <a:spLocks noChangeArrowheads="1"/>
          </p:cNvSpPr>
          <p:nvPr/>
        </p:nvSpPr>
        <p:spPr bwMode="auto">
          <a:xfrm>
            <a:off x="8413750" y="6434138"/>
            <a:ext cx="19208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0"/>
              </a:spcBef>
            </a:pPr>
            <a:r>
              <a:rPr lang="en-US" altLang="en-US" sz="1200">
                <a:solidFill>
                  <a:srgbClr val="888888"/>
                </a:solidFill>
                <a:latin typeface="Tahoma" panose="020B0604030504040204" pitchFamily="34" charset="0"/>
                <a:cs typeface="Tahoma" panose="020B0604030504040204" pitchFamily="34" charset="0"/>
              </a:rPr>
              <a:t>18</a:t>
            </a:r>
            <a:endParaRPr lang="en-US" altLang="en-US" sz="1200">
              <a:latin typeface="Tahoma" panose="020B0604030504040204" pitchFamily="34" charset="0"/>
              <a:cs typeface="Tahom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p:txBody>
          <a:bodyPr/>
          <a:lstStyle/>
          <a:p>
            <a:endParaRPr lang="en-US" altLang="en-US" smtClean="0"/>
          </a:p>
        </p:txBody>
      </p:sp>
      <p:sp>
        <p:nvSpPr>
          <p:cNvPr id="58371" name="Rectangle 3"/>
          <p:cNvSpPr>
            <a:spLocks noGrp="1"/>
          </p:cNvSpPr>
          <p:nvPr>
            <p:ph type="body" idx="1"/>
          </p:nvPr>
        </p:nvSpPr>
        <p:spPr/>
        <p:txBody>
          <a:bodyPr/>
          <a:lstStyle/>
          <a:p>
            <a:endParaRPr lang="en-US" altLang="en-US" smtClean="0"/>
          </a:p>
        </p:txBody>
      </p:sp>
      <p:pic>
        <p:nvPicPr>
          <p:cNvPr id="58373" name="Picture 5" descr="Phòng chống tai nạn thương tích cho trẻ em | THCS Nguyễn L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11775" y="98425"/>
            <a:ext cx="2189163" cy="574675"/>
          </a:xfrm>
        </p:spPr>
        <p:txBody>
          <a:bodyPr lIns="0" tIns="12700" rIns="0" bIns="0" rtlCol="0">
            <a:spAutoFit/>
          </a:bodyPr>
          <a:lstStyle/>
          <a:p>
            <a:pPr marL="12700">
              <a:spcBef>
                <a:spcPts val="100"/>
              </a:spcBef>
              <a:defRPr/>
            </a:pPr>
            <a:r>
              <a:rPr sz="3600" dirty="0">
                <a:solidFill>
                  <a:srgbClr val="FFFFFF"/>
                </a:solidFill>
              </a:rPr>
              <a:t>Bong</a:t>
            </a:r>
            <a:r>
              <a:rPr sz="3600" spc="-114" dirty="0">
                <a:solidFill>
                  <a:srgbClr val="FFFFFF"/>
                </a:solidFill>
              </a:rPr>
              <a:t> </a:t>
            </a:r>
            <a:r>
              <a:rPr sz="3600" dirty="0">
                <a:solidFill>
                  <a:srgbClr val="FFFFFF"/>
                </a:solidFill>
              </a:rPr>
              <a:t>gân</a:t>
            </a:r>
            <a:endParaRPr sz="3600"/>
          </a:p>
        </p:txBody>
      </p:sp>
      <p:grpSp>
        <p:nvGrpSpPr>
          <p:cNvPr id="25603" name="object 3"/>
          <p:cNvGrpSpPr>
            <a:grpSpLocks/>
          </p:cNvGrpSpPr>
          <p:nvPr/>
        </p:nvGrpSpPr>
        <p:grpSpPr bwMode="auto">
          <a:xfrm>
            <a:off x="0" y="0"/>
            <a:ext cx="3862388" cy="3124200"/>
            <a:chOff x="0" y="0"/>
            <a:chExt cx="3862070" cy="3124200"/>
          </a:xfrm>
        </p:grpSpPr>
        <p:sp>
          <p:nvSpPr>
            <p:cNvPr id="25613" name="object 4"/>
            <p:cNvSpPr>
              <a:spLocks noChangeArrowheads="1"/>
            </p:cNvSpPr>
            <p:nvPr/>
          </p:nvSpPr>
          <p:spPr bwMode="auto">
            <a:xfrm>
              <a:off x="2057400" y="0"/>
              <a:ext cx="1804416" cy="310134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14" name="object 5"/>
            <p:cNvSpPr>
              <a:spLocks noChangeArrowheads="1"/>
            </p:cNvSpPr>
            <p:nvPr/>
          </p:nvSpPr>
          <p:spPr bwMode="auto">
            <a:xfrm>
              <a:off x="0" y="0"/>
              <a:ext cx="2087880" cy="31242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25604" name="object 6"/>
          <p:cNvGrpSpPr>
            <a:grpSpLocks/>
          </p:cNvGrpSpPr>
          <p:nvPr/>
        </p:nvGrpSpPr>
        <p:grpSpPr bwMode="auto">
          <a:xfrm>
            <a:off x="0" y="3200400"/>
            <a:ext cx="9144000" cy="3657600"/>
            <a:chOff x="0" y="3200400"/>
            <a:chExt cx="9144000" cy="3657600"/>
          </a:xfrm>
        </p:grpSpPr>
        <p:sp>
          <p:nvSpPr>
            <p:cNvPr id="25610" name="object 7"/>
            <p:cNvSpPr>
              <a:spLocks noChangeArrowheads="1"/>
            </p:cNvSpPr>
            <p:nvPr/>
          </p:nvSpPr>
          <p:spPr bwMode="auto">
            <a:xfrm>
              <a:off x="777536" y="3200400"/>
              <a:ext cx="2197228" cy="228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11" name="object 8"/>
            <p:cNvSpPr>
              <a:spLocks/>
            </p:cNvSpPr>
            <p:nvPr/>
          </p:nvSpPr>
          <p:spPr bwMode="auto">
            <a:xfrm>
              <a:off x="0" y="3429000"/>
              <a:ext cx="9144000" cy="3429000"/>
            </a:xfrm>
            <a:custGeom>
              <a:avLst/>
              <a:gdLst>
                <a:gd name="T0" fmla="*/ 9144000 w 9144000"/>
                <a:gd name="T1" fmla="*/ 3429000 h 3429000"/>
                <a:gd name="T2" fmla="*/ 0 w 9144000"/>
                <a:gd name="T3" fmla="*/ 3429000 h 3429000"/>
                <a:gd name="T4" fmla="*/ 0 w 9144000"/>
                <a:gd name="T5" fmla="*/ 0 h 3429000"/>
                <a:gd name="T6" fmla="*/ 9144000 w 9144000"/>
                <a:gd name="T7" fmla="*/ 0 h 3429000"/>
                <a:gd name="T8" fmla="*/ 9144000 w 9144000"/>
                <a:gd name="T9" fmla="*/ 3429000 h 3429000"/>
              </a:gdLst>
              <a:ahLst/>
              <a:cxnLst>
                <a:cxn ang="0">
                  <a:pos x="T0" y="T1"/>
                </a:cxn>
                <a:cxn ang="0">
                  <a:pos x="T2" y="T3"/>
                </a:cxn>
                <a:cxn ang="0">
                  <a:pos x="T4" y="T5"/>
                </a:cxn>
                <a:cxn ang="0">
                  <a:pos x="T6" y="T7"/>
                </a:cxn>
                <a:cxn ang="0">
                  <a:pos x="T8" y="T9"/>
                </a:cxn>
              </a:cxnLst>
              <a:rect l="0" t="0" r="r" b="b"/>
              <a:pathLst>
                <a:path w="9144000" h="3429000">
                  <a:moveTo>
                    <a:pt x="9144000" y="3429000"/>
                  </a:moveTo>
                  <a:lnTo>
                    <a:pt x="0" y="3429000"/>
                  </a:lnTo>
                  <a:lnTo>
                    <a:pt x="0" y="0"/>
                  </a:lnTo>
                  <a:lnTo>
                    <a:pt x="9144000" y="0"/>
                  </a:lnTo>
                  <a:lnTo>
                    <a:pt x="9144000" y="3429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5612" name="object 9"/>
            <p:cNvSpPr>
              <a:spLocks noChangeArrowheads="1"/>
            </p:cNvSpPr>
            <p:nvPr/>
          </p:nvSpPr>
          <p:spPr bwMode="auto">
            <a:xfrm>
              <a:off x="0" y="5667755"/>
              <a:ext cx="9144000" cy="1190244"/>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25605" name="object 10"/>
          <p:cNvSpPr txBox="1">
            <a:spLocks noChangeArrowheads="1"/>
          </p:cNvSpPr>
          <p:nvPr/>
        </p:nvSpPr>
        <p:spPr bwMode="auto">
          <a:xfrm>
            <a:off x="8415338" y="6434138"/>
            <a:ext cx="1920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00"/>
              </a:spcBef>
            </a:pPr>
            <a:r>
              <a:rPr lang="en-US" altLang="en-US" sz="1200">
                <a:solidFill>
                  <a:srgbClr val="888888"/>
                </a:solidFill>
                <a:latin typeface="Tahoma" panose="020B0604030504040204" pitchFamily="34" charset="0"/>
                <a:cs typeface="Tahoma" panose="020B0604030504040204" pitchFamily="34" charset="0"/>
              </a:rPr>
              <a:t>21</a:t>
            </a:r>
            <a:endParaRPr lang="en-US" altLang="en-US" sz="1200">
              <a:latin typeface="Tahoma" panose="020B0604030504040204" pitchFamily="34" charset="0"/>
              <a:cs typeface="Tahoma" panose="020B0604030504040204" pitchFamily="34" charset="0"/>
            </a:endParaRPr>
          </a:p>
        </p:txBody>
      </p:sp>
      <p:grpSp>
        <p:nvGrpSpPr>
          <p:cNvPr id="25606" name="object 11"/>
          <p:cNvGrpSpPr>
            <a:grpSpLocks/>
          </p:cNvGrpSpPr>
          <p:nvPr/>
        </p:nvGrpSpPr>
        <p:grpSpPr bwMode="auto">
          <a:xfrm>
            <a:off x="533400" y="3429000"/>
            <a:ext cx="8359775" cy="2782888"/>
            <a:chOff x="533400" y="3429000"/>
            <a:chExt cx="8359140" cy="2783205"/>
          </a:xfrm>
        </p:grpSpPr>
        <p:sp>
          <p:nvSpPr>
            <p:cNvPr id="25608" name="object 12"/>
            <p:cNvSpPr>
              <a:spLocks noChangeArrowheads="1"/>
            </p:cNvSpPr>
            <p:nvPr/>
          </p:nvSpPr>
          <p:spPr bwMode="auto">
            <a:xfrm>
              <a:off x="533400" y="3429000"/>
              <a:ext cx="2510028" cy="2362199"/>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5609" name="object 13"/>
            <p:cNvSpPr>
              <a:spLocks noChangeArrowheads="1"/>
            </p:cNvSpPr>
            <p:nvPr/>
          </p:nvSpPr>
          <p:spPr bwMode="auto">
            <a:xfrm>
              <a:off x="3703320" y="5772911"/>
              <a:ext cx="5189220" cy="43891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14" name="object 14"/>
          <p:cNvSpPr txBox="1"/>
          <p:nvPr/>
        </p:nvSpPr>
        <p:spPr>
          <a:xfrm>
            <a:off x="3814763" y="1106488"/>
            <a:ext cx="5018087" cy="5018087"/>
          </a:xfrm>
          <a:prstGeom prst="rect">
            <a:avLst/>
          </a:prstGeom>
        </p:spPr>
        <p:txBody>
          <a:bodyPr lIns="0" tIns="43180" rIns="0" bIns="0">
            <a:spAutoFit/>
          </a:bodyPr>
          <a:lstStyle>
            <a:lvl1pPr marL="957263" indent="-609600">
              <a:tabLst>
                <a:tab pos="955675" algn="l"/>
                <a:tab pos="957263" algn="l"/>
              </a:tabLst>
              <a:defRPr>
                <a:solidFill>
                  <a:schemeClr val="tx1"/>
                </a:solidFill>
                <a:latin typeface="Arial" panose="020B0604020202020204" pitchFamily="34" charset="0"/>
                <a:cs typeface="Arial" panose="020B0604020202020204" pitchFamily="34" charset="0"/>
              </a:defRPr>
            </a:lvl1pPr>
            <a:lvl2pPr marL="1338263" indent="-533400">
              <a:tabLst>
                <a:tab pos="955675" algn="l"/>
                <a:tab pos="957263" algn="l"/>
              </a:tabLst>
              <a:defRPr>
                <a:solidFill>
                  <a:schemeClr val="tx1"/>
                </a:solidFill>
                <a:latin typeface="Arial" panose="020B0604020202020204" pitchFamily="34" charset="0"/>
                <a:cs typeface="Arial" panose="020B0604020202020204" pitchFamily="34" charset="0"/>
              </a:defRPr>
            </a:lvl2pPr>
            <a:lvl3pPr marL="1143000" indent="-228600">
              <a:tabLst>
                <a:tab pos="955675" algn="l"/>
                <a:tab pos="957263" algn="l"/>
              </a:tabLst>
              <a:defRPr>
                <a:solidFill>
                  <a:schemeClr val="tx1"/>
                </a:solidFill>
                <a:latin typeface="Arial" panose="020B0604020202020204" pitchFamily="34" charset="0"/>
                <a:cs typeface="Arial" panose="020B0604020202020204" pitchFamily="34" charset="0"/>
              </a:defRPr>
            </a:lvl3pPr>
            <a:lvl4pPr marL="1600200" indent="-228600">
              <a:tabLst>
                <a:tab pos="955675" algn="l"/>
                <a:tab pos="957263" algn="l"/>
              </a:tabLst>
              <a:defRPr>
                <a:solidFill>
                  <a:schemeClr val="tx1"/>
                </a:solidFill>
                <a:latin typeface="Arial" panose="020B0604020202020204" pitchFamily="34" charset="0"/>
                <a:cs typeface="Arial" panose="020B0604020202020204" pitchFamily="34" charset="0"/>
              </a:defRPr>
            </a:lvl4pPr>
            <a:lvl5pPr marL="2057400" indent="-228600">
              <a:tabLst>
                <a:tab pos="955675" algn="l"/>
                <a:tab pos="957263"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955675" algn="l"/>
                <a:tab pos="957263"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955675" algn="l"/>
                <a:tab pos="957263"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955675" algn="l"/>
                <a:tab pos="957263"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955675" algn="l"/>
                <a:tab pos="957263" algn="l"/>
              </a:tabLst>
              <a:defRPr>
                <a:solidFill>
                  <a:schemeClr val="tx1"/>
                </a:solidFill>
                <a:latin typeface="Arial" panose="020B0604020202020204" pitchFamily="34" charset="0"/>
                <a:cs typeface="Arial" panose="020B0604020202020204" pitchFamily="34" charset="0"/>
              </a:defRPr>
            </a:lvl9pPr>
          </a:lstStyle>
          <a:p>
            <a:pPr eaLnBrk="1" hangingPunct="1">
              <a:spcBef>
                <a:spcPts val="338"/>
              </a:spcBef>
              <a:buFontTx/>
              <a:buAutoNum type="arabicPeriod"/>
            </a:pPr>
            <a:r>
              <a:rPr lang="en-US" altLang="en-US" sz="2000">
                <a:latin typeface="Tahoma" panose="020B0604030504040204" pitchFamily="34" charset="0"/>
                <a:cs typeface="Tahoma" panose="020B0604030504040204" pitchFamily="34" charset="0"/>
              </a:rPr>
              <a:t>Theo tiến trình DRABC</a:t>
            </a:r>
          </a:p>
          <a:p>
            <a:pPr eaLnBrk="1" hangingPunct="1">
              <a:spcBef>
                <a:spcPts val="238"/>
              </a:spcBef>
              <a:buFontTx/>
              <a:buAutoNum type="arabicPeriod"/>
            </a:pPr>
            <a:r>
              <a:rPr lang="en-US" altLang="en-US" sz="2000">
                <a:latin typeface="Tahoma" panose="020B0604030504040204" pitchFamily="34" charset="0"/>
                <a:cs typeface="Tahoma" panose="020B0604030504040204" pitchFamily="34" charset="0"/>
              </a:rPr>
              <a:t>Thực hiện theo các bước </a:t>
            </a:r>
            <a:r>
              <a:rPr lang="en-US" altLang="en-US" sz="2000">
                <a:solidFill>
                  <a:srgbClr val="1F487C"/>
                </a:solidFill>
                <a:latin typeface="Tahoma" panose="020B0604030504040204" pitchFamily="34" charset="0"/>
                <a:cs typeface="Tahoma" panose="020B0604030504040204" pitchFamily="34" charset="0"/>
              </a:rPr>
              <a:t>RICE</a:t>
            </a:r>
            <a:r>
              <a:rPr lang="en-US" altLang="en-US" sz="2000">
                <a:latin typeface="Tahoma" panose="020B0604030504040204" pitchFamily="34" charset="0"/>
                <a:cs typeface="Tahoma" panose="020B0604030504040204" pitchFamily="34" charset="0"/>
              </a:rPr>
              <a:t>:</a:t>
            </a:r>
          </a:p>
          <a:p>
            <a:pPr lvl="1" eaLnBrk="1" hangingPunct="1">
              <a:spcBef>
                <a:spcPts val="238"/>
              </a:spcBef>
              <a:buClr>
                <a:srgbClr val="000000"/>
              </a:buClr>
              <a:buFont typeface="Tahoma" panose="020B0604030504040204" pitchFamily="34" charset="0"/>
              <a:buChar char="•"/>
            </a:pPr>
            <a:r>
              <a:rPr lang="en-US" altLang="en-US" sz="2000" b="1">
                <a:solidFill>
                  <a:srgbClr val="FF0000"/>
                </a:solidFill>
                <a:latin typeface="Tahoma" panose="020B0604030504040204" pitchFamily="34" charset="0"/>
                <a:cs typeface="Tahoma" panose="020B0604030504040204" pitchFamily="34" charset="0"/>
              </a:rPr>
              <a:t>R </a:t>
            </a:r>
            <a:r>
              <a:rPr lang="en-US" altLang="en-US">
                <a:latin typeface="Tahoma" panose="020B0604030504040204" pitchFamily="34" charset="0"/>
                <a:cs typeface="Tahoma" panose="020B0604030504040204" pitchFamily="34" charset="0"/>
              </a:rPr>
              <a:t>(rest) – giữ yên chỗ tổn thương</a:t>
            </a:r>
          </a:p>
          <a:p>
            <a:pPr lvl="1" eaLnBrk="1" hangingPunct="1">
              <a:lnSpc>
                <a:spcPts val="1975"/>
              </a:lnSpc>
              <a:spcBef>
                <a:spcPts val="650"/>
              </a:spcBef>
              <a:buClr>
                <a:srgbClr val="000000"/>
              </a:buClr>
              <a:buFont typeface="Tahoma" panose="020B0604030504040204" pitchFamily="34" charset="0"/>
              <a:buChar char="•"/>
            </a:pPr>
            <a:r>
              <a:rPr lang="en-US" altLang="en-US" sz="2000" b="1">
                <a:solidFill>
                  <a:srgbClr val="FF0000"/>
                </a:solidFill>
                <a:latin typeface="Tahoma" panose="020B0604030504040204" pitchFamily="34" charset="0"/>
                <a:cs typeface="Tahoma" panose="020B0604030504040204" pitchFamily="34" charset="0"/>
              </a:rPr>
              <a:t>I </a:t>
            </a:r>
            <a:r>
              <a:rPr lang="en-US" altLang="en-US">
                <a:latin typeface="Tahoma" panose="020B0604030504040204" pitchFamily="34" charset="0"/>
                <a:cs typeface="Tahoma" panose="020B0604030504040204" pitchFamily="34" charset="0"/>
              </a:rPr>
              <a:t>(ice) – chườm nước đá vùng tổn  thương</a:t>
            </a:r>
          </a:p>
          <a:p>
            <a:pPr lvl="1" eaLnBrk="1" hangingPunct="1">
              <a:lnSpc>
                <a:spcPct val="90000"/>
              </a:lnSpc>
              <a:spcBef>
                <a:spcPts val="450"/>
              </a:spcBef>
              <a:buClr>
                <a:srgbClr val="000000"/>
              </a:buClr>
              <a:buFont typeface="Tahoma" panose="020B0604030504040204" pitchFamily="34" charset="0"/>
              <a:buChar char="•"/>
            </a:pPr>
            <a:r>
              <a:rPr lang="en-US" altLang="en-US" sz="2000" b="1">
                <a:solidFill>
                  <a:srgbClr val="FF0000"/>
                </a:solidFill>
                <a:latin typeface="Tahoma" panose="020B0604030504040204" pitchFamily="34" charset="0"/>
                <a:cs typeface="Tahoma" panose="020B0604030504040204" pitchFamily="34" charset="0"/>
              </a:rPr>
              <a:t>C </a:t>
            </a:r>
            <a:r>
              <a:rPr lang="en-US" altLang="en-US">
                <a:latin typeface="Tahoma" panose="020B0604030504040204" pitchFamily="34" charset="0"/>
                <a:cs typeface="Tahoma" panose="020B0604030504040204" pitchFamily="34" charset="0"/>
              </a:rPr>
              <a:t>(compression) – Băng nén bằng  băng thun hoặc cao su từ dưới khớp  lên trên khớp</a:t>
            </a:r>
          </a:p>
          <a:p>
            <a:pPr lvl="1" eaLnBrk="1" hangingPunct="1">
              <a:lnSpc>
                <a:spcPct val="90000"/>
              </a:lnSpc>
              <a:spcBef>
                <a:spcPts val="500"/>
              </a:spcBef>
              <a:buClr>
                <a:srgbClr val="000000"/>
              </a:buClr>
              <a:buFont typeface="Tahoma" panose="020B0604030504040204" pitchFamily="34" charset="0"/>
              <a:buChar char="•"/>
            </a:pPr>
            <a:r>
              <a:rPr lang="en-US" altLang="en-US" sz="2000" b="1">
                <a:solidFill>
                  <a:srgbClr val="FF0000"/>
                </a:solidFill>
                <a:latin typeface="Tahoma" panose="020B0604030504040204" pitchFamily="34" charset="0"/>
                <a:cs typeface="Tahoma" panose="020B0604030504040204" pitchFamily="34" charset="0"/>
              </a:rPr>
              <a:t>E </a:t>
            </a:r>
            <a:r>
              <a:rPr lang="en-US" altLang="en-US">
                <a:latin typeface="Tahoma" panose="020B0604030504040204" pitchFamily="34" charset="0"/>
                <a:cs typeface="Tahoma" panose="020B0604030504040204" pitchFamily="34" charset="0"/>
              </a:rPr>
              <a:t>(elevation) – Nâng cao vùng tổn  thương cao hơn tim (khoảng 40 cm  từ mặt đất trở lên)</a:t>
            </a:r>
          </a:p>
          <a:p>
            <a:pPr eaLnBrk="1" hangingPunct="1">
              <a:lnSpc>
                <a:spcPts val="2163"/>
              </a:lnSpc>
              <a:spcBef>
                <a:spcPts val="513"/>
              </a:spcBef>
              <a:buFontTx/>
              <a:buAutoNum type="arabicPeriod"/>
            </a:pPr>
            <a:r>
              <a:rPr lang="en-US" altLang="en-US" sz="2000">
                <a:latin typeface="Tahoma" panose="020B0604030504040204" pitchFamily="34" charset="0"/>
                <a:cs typeface="Tahoma" panose="020B0604030504040204" pitchFamily="34" charset="0"/>
              </a:rPr>
              <a:t>Luôn luôn đề phòng hoặc hạn chế  sự sưng phù tại vùng tổn thương</a:t>
            </a:r>
          </a:p>
          <a:p>
            <a:pPr eaLnBrk="1" hangingPunct="1">
              <a:lnSpc>
                <a:spcPts val="2163"/>
              </a:lnSpc>
              <a:spcBef>
                <a:spcPts val="475"/>
              </a:spcBef>
              <a:buFontTx/>
              <a:buAutoNum type="arabicPeriod"/>
            </a:pPr>
            <a:r>
              <a:rPr lang="en-US" altLang="en-US" sz="2000">
                <a:latin typeface="Tahoma" panose="020B0604030504040204" pitchFamily="34" charset="0"/>
                <a:cs typeface="Tahoma" panose="020B0604030504040204" pitchFamily="34" charset="0"/>
              </a:rPr>
              <a:t>Đưa nạn nhân đến cơ sở y tế để  được chăm sóc.</a:t>
            </a:r>
          </a:p>
          <a:p>
            <a:pPr eaLnBrk="1" hangingPunct="1">
              <a:spcBef>
                <a:spcPts val="1950"/>
              </a:spcBef>
            </a:pPr>
            <a:r>
              <a:rPr lang="en-US" altLang="en-US">
                <a:solidFill>
                  <a:srgbClr val="FFFFFF"/>
                </a:solidFill>
                <a:latin typeface="Tahoma" panose="020B0604030504040204" pitchFamily="34" charset="0"/>
                <a:cs typeface="Tahoma" panose="020B0604030504040204" pitchFamily="34" charset="0"/>
              </a:rPr>
              <a:t>Chú ý: Không được xoa dầu nóng lên chỗ bị đau</a:t>
            </a:r>
            <a:endParaRPr lang="en-US" altLang="en-US">
              <a:latin typeface="Tahoma" panose="020B0604030504040204" pitchFamily="34" charset="0"/>
              <a:cs typeface="Tahom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6"/>
          <p:cNvSpPr>
            <a:spLocks noGrp="1" noChangeArrowheads="1"/>
          </p:cNvSpPr>
          <p:nvPr>
            <p:ph type="ctrTitle" idx="4294967295"/>
          </p:nvPr>
        </p:nvSpPr>
        <p:spPr>
          <a:xfrm>
            <a:off x="304800" y="1676400"/>
            <a:ext cx="8534400" cy="2133600"/>
          </a:xfrm>
        </p:spPr>
        <p:txBody>
          <a:bodyPr/>
          <a:lstStyle/>
          <a:p>
            <a:pPr eaLnBrk="1" hangingPunct="1"/>
            <a:r>
              <a:rPr lang="en-US" altLang="vi-VN" sz="4800" b="1" smtClean="0">
                <a:solidFill>
                  <a:schemeClr val="folHlink"/>
                </a:solidFill>
                <a:latin typeface="Times New Roman" panose="02020603050405020304" pitchFamily="18" charset="0"/>
                <a:cs typeface="Tahoma" panose="020B0604030504040204" pitchFamily="34" charset="0"/>
              </a:rPr>
              <a:t/>
            </a:r>
            <a:br>
              <a:rPr lang="en-US" altLang="vi-VN" sz="4800" b="1" smtClean="0">
                <a:solidFill>
                  <a:schemeClr val="folHlink"/>
                </a:solidFill>
                <a:latin typeface="Times New Roman" panose="02020603050405020304" pitchFamily="18" charset="0"/>
                <a:cs typeface="Tahoma" panose="020B0604030504040204" pitchFamily="34" charset="0"/>
              </a:rPr>
            </a:br>
            <a:r>
              <a:rPr lang="en-US" altLang="vi-VN" sz="3600" b="1" smtClean="0">
                <a:solidFill>
                  <a:schemeClr val="folHlink"/>
                </a:solidFill>
                <a:latin typeface="Times New Roman" panose="02020603050405020304" pitchFamily="18" charset="0"/>
                <a:cs typeface="Tahoma" panose="020B0604030504040204" pitchFamily="34" charset="0"/>
              </a:rPr>
              <a:t>TỔN THƯƠNG XƯƠNG KHỚP</a:t>
            </a:r>
            <a:br>
              <a:rPr lang="en-US" altLang="vi-VN" sz="3600" b="1" smtClean="0">
                <a:solidFill>
                  <a:schemeClr val="folHlink"/>
                </a:solidFill>
                <a:latin typeface="Times New Roman" panose="02020603050405020304" pitchFamily="18" charset="0"/>
                <a:cs typeface="Tahoma" panose="020B0604030504040204" pitchFamily="34" charset="0"/>
              </a:rPr>
            </a:br>
            <a:endParaRPr lang="en-US" altLang="vi-VN" sz="3600" b="1" smtClean="0">
              <a:solidFill>
                <a:schemeClr val="folHlink"/>
              </a:solidFill>
              <a:latin typeface="Times New Roman" panose="02020603050405020304" pitchFamily="18" charset="0"/>
              <a:cs typeface="Tahoma" panose="020B0604030504040204" pitchFamily="34" charset="0"/>
            </a:endParaRPr>
          </a:p>
        </p:txBody>
      </p:sp>
    </p:spTree>
  </p:cSld>
  <p:clrMapOvr>
    <a:masterClrMapping/>
  </p:clrMapOvr>
  <p:transition>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74638"/>
            <a:ext cx="8229600" cy="487362"/>
          </a:xfrm>
        </p:spPr>
        <p:txBody>
          <a:bodyPr/>
          <a:lstStyle/>
          <a:p>
            <a:r>
              <a:rPr lang="en-US" altLang="vi-VN" sz="4000" smtClean="0"/>
              <a:t>3. Bong gân</a:t>
            </a:r>
          </a:p>
        </p:txBody>
      </p:sp>
      <p:sp>
        <p:nvSpPr>
          <p:cNvPr id="26627" name="Content Placeholder 2"/>
          <p:cNvSpPr>
            <a:spLocks noGrp="1"/>
          </p:cNvSpPr>
          <p:nvPr>
            <p:ph idx="1"/>
          </p:nvPr>
        </p:nvSpPr>
        <p:spPr/>
        <p:txBody>
          <a:bodyPr/>
          <a:lstStyle/>
          <a:p>
            <a:r>
              <a:rPr lang="en-US" altLang="vi-VN" smtClean="0"/>
              <a:t>Đau, hạn chế cử động.</a:t>
            </a:r>
          </a:p>
          <a:p>
            <a:r>
              <a:rPr lang="en-US" altLang="vi-VN" smtClean="0"/>
              <a:t>Sưng, phù nề.</a:t>
            </a:r>
          </a:p>
          <a:p>
            <a:r>
              <a:rPr lang="en-US" altLang="vi-VN" smtClean="0"/>
              <a:t>Bầm tím.</a:t>
            </a:r>
          </a:p>
          <a:p>
            <a:r>
              <a:rPr lang="en-US" altLang="vi-VN" smtClean="0"/>
              <a:t>Biến dạng.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487362"/>
          </a:xfrm>
        </p:spPr>
        <p:txBody>
          <a:bodyPr/>
          <a:lstStyle/>
          <a:p>
            <a:r>
              <a:rPr lang="en-US" altLang="vi-VN" sz="4000" smtClean="0"/>
              <a:t>4. Sai khớp</a:t>
            </a:r>
          </a:p>
        </p:txBody>
      </p:sp>
      <p:sp>
        <p:nvSpPr>
          <p:cNvPr id="27651" name="Content Placeholder 2"/>
          <p:cNvSpPr>
            <a:spLocks noGrp="1"/>
          </p:cNvSpPr>
          <p:nvPr>
            <p:ph idx="1"/>
          </p:nvPr>
        </p:nvSpPr>
        <p:spPr>
          <a:xfrm>
            <a:off x="457200" y="1752600"/>
            <a:ext cx="8229600" cy="4525963"/>
          </a:xfrm>
        </p:spPr>
        <p:txBody>
          <a:bodyPr/>
          <a:lstStyle/>
          <a:p>
            <a:r>
              <a:rPr lang="en-US" altLang="vi-VN" smtClean="0"/>
              <a:t>Đau không cử động được.</a:t>
            </a:r>
          </a:p>
          <a:p>
            <a:r>
              <a:rPr lang="en-US" altLang="vi-VN" smtClean="0"/>
              <a:t>Sưng, phù nề.</a:t>
            </a:r>
          </a:p>
          <a:p>
            <a:r>
              <a:rPr lang="en-US" altLang="vi-VN" smtClean="0"/>
              <a:t>Bầm tím.</a:t>
            </a:r>
          </a:p>
          <a:p>
            <a:endParaRPr lang="en-US" altLang="vi-VN"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0"/>
            <a:ext cx="8229600" cy="1066800"/>
          </a:xfrm>
        </p:spPr>
        <p:txBody>
          <a:bodyPr/>
          <a:lstStyle/>
          <a:p>
            <a:r>
              <a:rPr lang="en-US" altLang="vi-VN" smtClean="0">
                <a:latin typeface="Times New Roman" panose="02020603050405020304" pitchFamily="18" charset="0"/>
              </a:rPr>
              <a:t>II: Nguyên nhân</a:t>
            </a:r>
          </a:p>
        </p:txBody>
      </p:sp>
      <p:sp>
        <p:nvSpPr>
          <p:cNvPr id="28675" name="Content Placeholder 2"/>
          <p:cNvSpPr>
            <a:spLocks noGrp="1"/>
          </p:cNvSpPr>
          <p:nvPr>
            <p:ph idx="1"/>
          </p:nvPr>
        </p:nvSpPr>
        <p:spPr>
          <a:xfrm>
            <a:off x="609600" y="1447800"/>
            <a:ext cx="8153400" cy="4114800"/>
          </a:xfrm>
        </p:spPr>
        <p:txBody>
          <a:bodyPr/>
          <a:lstStyle/>
          <a:p>
            <a:pPr>
              <a:buFontTx/>
              <a:buChar char="-"/>
            </a:pPr>
            <a:r>
              <a:rPr lang="en-US" altLang="vi-VN" smtClean="0">
                <a:latin typeface="Times New Roman" panose="02020603050405020304" pitchFamily="18" charset="0"/>
              </a:rPr>
              <a:t>Do tai nạn lao động.</a:t>
            </a:r>
          </a:p>
          <a:p>
            <a:pPr>
              <a:buFontTx/>
              <a:buChar char="-"/>
            </a:pPr>
            <a:r>
              <a:rPr lang="en-US" altLang="vi-VN" smtClean="0">
                <a:latin typeface="Times New Roman" panose="02020603050405020304" pitchFamily="18" charset="0"/>
              </a:rPr>
              <a:t>Tai nạn trong sinh hoạt.</a:t>
            </a:r>
          </a:p>
          <a:p>
            <a:pPr>
              <a:buFontTx/>
              <a:buChar char="-"/>
            </a:pPr>
            <a:r>
              <a:rPr lang="en-US" altLang="vi-VN" smtClean="0">
                <a:latin typeface="Times New Roman" panose="02020603050405020304" pitchFamily="18" charset="0"/>
              </a:rPr>
              <a:t>Tai nạn giao thông.</a:t>
            </a:r>
          </a:p>
          <a:p>
            <a:pPr>
              <a:buFont typeface="Arial" panose="020B0604020202020204" pitchFamily="34" charset="0"/>
              <a:buNone/>
            </a:pPr>
            <a:endParaRPr lang="en-US" altLang="vi-VN" smtClean="0">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381000"/>
            <a:ext cx="8229600" cy="1524000"/>
          </a:xfrm>
        </p:spPr>
        <p:txBody>
          <a:bodyPr/>
          <a:lstStyle/>
          <a:p>
            <a:r>
              <a:rPr lang="en-US" altLang="vi-VN" smtClean="0">
                <a:latin typeface="Times New Roman" panose="02020603050405020304" pitchFamily="18" charset="0"/>
              </a:rPr>
              <a:t>III: Nguy cơ</a:t>
            </a:r>
          </a:p>
        </p:txBody>
      </p:sp>
      <p:sp>
        <p:nvSpPr>
          <p:cNvPr id="29699" name="Content Placeholder 2"/>
          <p:cNvSpPr>
            <a:spLocks noGrp="1"/>
          </p:cNvSpPr>
          <p:nvPr>
            <p:ph idx="1"/>
          </p:nvPr>
        </p:nvSpPr>
        <p:spPr/>
        <p:txBody>
          <a:bodyPr/>
          <a:lstStyle/>
          <a:p>
            <a:r>
              <a:rPr lang="en-US" altLang="vi-VN" smtClean="0">
                <a:latin typeface="Times New Roman" panose="02020603050405020304" pitchFamily="18" charset="0"/>
              </a:rPr>
              <a:t>Xương gãy di lệch làm tổn thương cơ, thần kinh, mạch máu và có thể biến gãy kín thành gãy hở.</a:t>
            </a:r>
          </a:p>
          <a:p>
            <a:r>
              <a:rPr lang="en-US" altLang="vi-VN" smtClean="0">
                <a:latin typeface="Times New Roman" panose="02020603050405020304" pitchFamily="18" charset="0"/>
              </a:rPr>
              <a:t>Nạn nhân rất đau, mất máu, có thể choáng, ngất,… dẫn đến hậu quả tàn phế hoặc nặng hơn là tử vong.</a:t>
            </a:r>
          </a:p>
          <a:p>
            <a:r>
              <a:rPr lang="en-US" altLang="vi-VN" smtClean="0">
                <a:latin typeface="Times New Roman" panose="02020603050405020304" pitchFamily="18" charset="0"/>
              </a:rPr>
              <a:t>Đối với gãy xương hở có nguy cơ nhiễm trùng.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0"/>
            <a:ext cx="8229600" cy="838200"/>
          </a:xfrm>
        </p:spPr>
        <p:txBody>
          <a:bodyPr/>
          <a:lstStyle/>
          <a:p>
            <a:r>
              <a:rPr lang="en-US" altLang="vi-VN" smtClean="0">
                <a:latin typeface="Times New Roman" panose="02020603050405020304" pitchFamily="18" charset="0"/>
              </a:rPr>
              <a:t>IV: Xử trí</a:t>
            </a:r>
          </a:p>
        </p:txBody>
      </p:sp>
      <p:sp>
        <p:nvSpPr>
          <p:cNvPr id="30723" name="Content Placeholder 2"/>
          <p:cNvSpPr>
            <a:spLocks noGrp="1"/>
          </p:cNvSpPr>
          <p:nvPr>
            <p:ph idx="1"/>
          </p:nvPr>
        </p:nvSpPr>
        <p:spPr>
          <a:xfrm>
            <a:off x="0" y="1066800"/>
            <a:ext cx="9144000" cy="5059363"/>
          </a:xfrm>
        </p:spPr>
        <p:txBody>
          <a:bodyPr/>
          <a:lstStyle/>
          <a:p>
            <a:pPr marL="514350" indent="-514350">
              <a:buFont typeface="Arial" panose="020B0604020202020204" pitchFamily="34" charset="0"/>
              <a:buAutoNum type="arabicPeriod"/>
            </a:pPr>
            <a:r>
              <a:rPr lang="en-US" altLang="vi-VN" sz="2800" smtClean="0">
                <a:latin typeface="Times New Roman" panose="02020603050405020304" pitchFamily="18" charset="0"/>
              </a:rPr>
              <a:t>Nguyên tắc xử trí gãy xương</a:t>
            </a:r>
          </a:p>
          <a:p>
            <a:pPr marL="514350" indent="-514350">
              <a:buFontTx/>
              <a:buChar char="-"/>
            </a:pPr>
            <a:r>
              <a:rPr lang="en-US" altLang="vi-VN" sz="2800" smtClean="0">
                <a:latin typeface="Times New Roman" panose="02020603050405020304" pitchFamily="18" charset="0"/>
              </a:rPr>
              <a:t>Giữ nguyên tình trạng ổ gãy, không kéo nắn, lắc xương gãy.</a:t>
            </a:r>
          </a:p>
          <a:p>
            <a:pPr marL="514350" indent="-514350">
              <a:buFontTx/>
              <a:buChar char="-"/>
            </a:pPr>
            <a:r>
              <a:rPr lang="en-US" altLang="vi-VN" sz="2800" smtClean="0">
                <a:latin typeface="Times New Roman" panose="02020603050405020304" pitchFamily="18" charset="0"/>
              </a:rPr>
              <a:t>Đảm bảo bất động thật chắc khớp trên và khớp dưới ổ gãy.</a:t>
            </a:r>
          </a:p>
          <a:p>
            <a:pPr marL="514350" indent="-514350">
              <a:buFontTx/>
              <a:buChar char="-"/>
            </a:pPr>
            <a:r>
              <a:rPr lang="en-US" altLang="vi-VN" sz="2800" smtClean="0">
                <a:latin typeface="Times New Roman" panose="02020603050405020304" pitchFamily="18" charset="0"/>
              </a:rPr>
              <a:t>Trường hợp gãy xương kèm theo tổn thương phần mềm, tổn thương mạch máu cần sơ cứu chảy máu và vết thương phần mềm trước khi cố định gãy xương.</a:t>
            </a:r>
          </a:p>
          <a:p>
            <a:pPr marL="514350" indent="-514350">
              <a:buFontTx/>
              <a:buChar char="-"/>
            </a:pPr>
            <a:r>
              <a:rPr lang="en-US" altLang="vi-VN" sz="2800" smtClean="0">
                <a:latin typeface="Times New Roman" panose="02020603050405020304" pitchFamily="18" charset="0"/>
              </a:rPr>
              <a:t>Trường hợp gãy xương hở thì biến hở thành kín rồi cố định gãy xương kín.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487362"/>
          </a:xfrm>
        </p:spPr>
        <p:txBody>
          <a:bodyPr/>
          <a:lstStyle/>
          <a:p>
            <a:r>
              <a:rPr lang="en-US" altLang="vi-VN" sz="3600" smtClean="0"/>
              <a:t>2. Xử trí một số trường hợp gãy xương</a:t>
            </a:r>
          </a:p>
        </p:txBody>
      </p:sp>
      <p:sp>
        <p:nvSpPr>
          <p:cNvPr id="31747" name="Content Placeholder 2"/>
          <p:cNvSpPr>
            <a:spLocks noGrp="1"/>
          </p:cNvSpPr>
          <p:nvPr>
            <p:ph idx="1"/>
          </p:nvPr>
        </p:nvSpPr>
        <p:spPr/>
        <p:txBody>
          <a:bodyPr/>
          <a:lstStyle/>
          <a:p>
            <a:pPr marL="514350" indent="-514350">
              <a:buFont typeface="Arial" panose="020B0604020202020204" pitchFamily="34" charset="0"/>
              <a:buAutoNum type="alphaLcPeriod"/>
            </a:pPr>
            <a:r>
              <a:rPr lang="en-US" altLang="vi-VN" smtClean="0">
                <a:latin typeface="Times New Roman" panose="02020603050405020304" pitchFamily="18" charset="0"/>
              </a:rPr>
              <a:t>Gãy xương cẳng tay</a:t>
            </a:r>
          </a:p>
          <a:p>
            <a:pPr marL="514350" indent="-514350">
              <a:buFont typeface="Arial" panose="020B0604020202020204" pitchFamily="34" charset="0"/>
              <a:buNone/>
            </a:pPr>
            <a:r>
              <a:rPr lang="en-US" altLang="vi-VN" b="1" smtClean="0">
                <a:latin typeface="Times New Roman" panose="02020603050405020304" pitchFamily="18" charset="0"/>
              </a:rPr>
              <a:t>Chuẩn bị:</a:t>
            </a:r>
          </a:p>
          <a:p>
            <a:pPr marL="514350" indent="-514350">
              <a:buFontTx/>
              <a:buChar char="-"/>
            </a:pPr>
            <a:r>
              <a:rPr lang="en-US" altLang="vi-VN" smtClean="0">
                <a:latin typeface="Times New Roman" panose="02020603050405020304" pitchFamily="18" charset="0"/>
              </a:rPr>
              <a:t>2 nẹp, chiều dài nẹp từ quá khớp đến hết lòng bàn tay.</a:t>
            </a:r>
          </a:p>
          <a:p>
            <a:pPr marL="514350" indent="-514350">
              <a:buFontTx/>
              <a:buChar char="-"/>
            </a:pPr>
            <a:r>
              <a:rPr lang="en-US" altLang="vi-VN" smtClean="0">
                <a:latin typeface="Times New Roman" panose="02020603050405020304" pitchFamily="18" charset="0"/>
              </a:rPr>
              <a:t>4 dây</a:t>
            </a:r>
          </a:p>
          <a:p>
            <a:pPr marL="514350" indent="-514350">
              <a:buFontTx/>
              <a:buChar char="-"/>
            </a:pPr>
            <a:r>
              <a:rPr lang="en-US" altLang="vi-VN" smtClean="0">
                <a:latin typeface="Times New Roman" panose="02020603050405020304" pitchFamily="18" charset="0"/>
              </a:rPr>
              <a:t>2 băng tam giác</a:t>
            </a:r>
          </a:p>
          <a:p>
            <a:pPr marL="514350" indent="-514350">
              <a:buFontTx/>
              <a:buChar char="-"/>
            </a:pPr>
            <a:r>
              <a:rPr lang="en-US" altLang="vi-VN" smtClean="0">
                <a:latin typeface="Times New Roman" panose="02020603050405020304" pitchFamily="18" charset="0"/>
              </a:rPr>
              <a:t>Bông, vải,…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1066800"/>
            <a:ext cx="8229600" cy="5059363"/>
          </a:xfrm>
        </p:spPr>
        <p:txBody>
          <a:bodyPr/>
          <a:lstStyle/>
          <a:p>
            <a:pPr>
              <a:buFont typeface="Arial" panose="020B0604020202020204" pitchFamily="34" charset="0"/>
              <a:buNone/>
            </a:pPr>
            <a:r>
              <a:rPr lang="en-US" altLang="vi-VN" b="1" smtClean="0"/>
              <a:t>b. </a:t>
            </a:r>
            <a:r>
              <a:rPr lang="en-US" altLang="vi-VN" b="1" smtClean="0">
                <a:latin typeface="Times New Roman" panose="02020603050405020304" pitchFamily="18" charset="0"/>
              </a:rPr>
              <a:t>Tiến hành</a:t>
            </a:r>
          </a:p>
          <a:p>
            <a:pPr>
              <a:buFontTx/>
              <a:buChar char="-"/>
            </a:pPr>
            <a:r>
              <a:rPr lang="en-US" altLang="vi-VN" smtClean="0">
                <a:latin typeface="Times New Roman" panose="02020603050405020304" pitchFamily="18" charset="0"/>
              </a:rPr>
              <a:t>Nạn nhân ngồi tư thế thuận lợi nhất</a:t>
            </a:r>
          </a:p>
          <a:p>
            <a:pPr>
              <a:buFontTx/>
              <a:buChar char="-"/>
            </a:pPr>
            <a:r>
              <a:rPr lang="en-US" altLang="vi-VN" smtClean="0">
                <a:latin typeface="Times New Roman" panose="02020603050405020304" pitchFamily="18" charset="0"/>
              </a:rPr>
              <a:t>Có thể yêu cầu nạn nhân đỡ tay gãy.</a:t>
            </a:r>
          </a:p>
          <a:p>
            <a:pPr>
              <a:buFontTx/>
              <a:buChar char="-"/>
            </a:pPr>
            <a:r>
              <a:rPr lang="en-US" altLang="vi-VN" smtClean="0">
                <a:latin typeface="Times New Roman" panose="02020603050405020304" pitchFamily="18" charset="0"/>
              </a:rPr>
              <a:t>Đặt 2 nẹp vào cẳng tay và đệm lót.</a:t>
            </a:r>
          </a:p>
          <a:p>
            <a:pPr>
              <a:buFontTx/>
              <a:buChar char="-"/>
            </a:pPr>
            <a:r>
              <a:rPr lang="en-US" altLang="vi-VN" smtClean="0">
                <a:latin typeface="Times New Roman" panose="02020603050405020304" pitchFamily="18" charset="0"/>
              </a:rPr>
              <a:t>Buộc dây cố định nẹp ở vị trí: trên ổ gãy, dưới ổ gãy, 2 dẫy ở hai đầu nẹp.</a:t>
            </a:r>
          </a:p>
          <a:p>
            <a:pPr>
              <a:buFontTx/>
              <a:buChar char="-"/>
            </a:pPr>
            <a:r>
              <a:rPr lang="en-US" altLang="vi-VN" smtClean="0">
                <a:latin typeface="Times New Roman" panose="02020603050405020304" pitchFamily="18" charset="0"/>
              </a:rPr>
              <a:t>Dùng 2 băng tam giác: treo cẳng tay và cố định cánh tay vào thân người nạn nhân.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487362"/>
          </a:xfrm>
        </p:spPr>
        <p:txBody>
          <a:bodyPr/>
          <a:lstStyle/>
          <a:p>
            <a:r>
              <a:rPr lang="en-US" altLang="vi-VN" sz="4000" smtClean="0">
                <a:latin typeface="Times New Roman" panose="02020603050405020304" pitchFamily="18" charset="0"/>
              </a:rPr>
              <a:t>2. Gãy xương cánh tay</a:t>
            </a:r>
          </a:p>
        </p:txBody>
      </p:sp>
      <p:sp>
        <p:nvSpPr>
          <p:cNvPr id="33795" name="Content Placeholder 2"/>
          <p:cNvSpPr>
            <a:spLocks noGrp="1"/>
          </p:cNvSpPr>
          <p:nvPr>
            <p:ph idx="1"/>
          </p:nvPr>
        </p:nvSpPr>
        <p:spPr/>
        <p:txBody>
          <a:bodyPr/>
          <a:lstStyle/>
          <a:p>
            <a:pPr marL="514350" indent="-514350">
              <a:buFont typeface="Arial" panose="020B0604020202020204" pitchFamily="34" charset="0"/>
              <a:buAutoNum type="alphaLcPeriod"/>
            </a:pPr>
            <a:r>
              <a:rPr lang="en-US" altLang="vi-VN" b="1" smtClean="0">
                <a:latin typeface="Times New Roman" panose="02020603050405020304" pitchFamily="18" charset="0"/>
              </a:rPr>
              <a:t>Chuẩn bị</a:t>
            </a:r>
          </a:p>
          <a:p>
            <a:pPr marL="514350" indent="-514350">
              <a:buFontTx/>
              <a:buChar char="-"/>
            </a:pPr>
            <a:r>
              <a:rPr lang="en-US" altLang="vi-VN" smtClean="0">
                <a:latin typeface="Times New Roman" panose="02020603050405020304" pitchFamily="18" charset="0"/>
              </a:rPr>
              <a:t>2 nẹp: nẹp ngoài từ quá vai đến khớp khuỷu, nẹp trong từ hõm nách đến quá khớp khuỷu.</a:t>
            </a:r>
          </a:p>
          <a:p>
            <a:pPr marL="514350" indent="-514350">
              <a:buFontTx/>
              <a:buChar char="-"/>
            </a:pPr>
            <a:r>
              <a:rPr lang="en-US" altLang="vi-VN" smtClean="0">
                <a:latin typeface="Times New Roman" panose="02020603050405020304" pitchFamily="18" charset="0"/>
              </a:rPr>
              <a:t>4 dây.</a:t>
            </a:r>
          </a:p>
          <a:p>
            <a:pPr marL="514350" indent="-514350">
              <a:buFontTx/>
              <a:buChar char="-"/>
            </a:pPr>
            <a:r>
              <a:rPr lang="en-US" altLang="vi-VN" smtClean="0">
                <a:latin typeface="Times New Roman" panose="02020603050405020304" pitchFamily="18" charset="0"/>
              </a:rPr>
              <a:t> 2 băng tam giác.</a:t>
            </a:r>
          </a:p>
          <a:p>
            <a:pPr marL="514350" indent="-514350">
              <a:buFontTx/>
              <a:buChar char="-"/>
            </a:pPr>
            <a:r>
              <a:rPr lang="en-US" altLang="vi-VN" smtClean="0">
                <a:latin typeface="Times New Roman" panose="02020603050405020304" pitchFamily="18" charset="0"/>
              </a:rPr>
              <a:t>Bông, vải,…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1143000"/>
            <a:ext cx="8229600" cy="6202363"/>
          </a:xfrm>
        </p:spPr>
        <p:txBody>
          <a:bodyPr/>
          <a:lstStyle/>
          <a:p>
            <a:pPr>
              <a:buFont typeface="Arial" panose="020B0604020202020204" pitchFamily="34" charset="0"/>
              <a:buNone/>
            </a:pPr>
            <a:r>
              <a:rPr lang="en-US" altLang="vi-VN" b="1" smtClean="0">
                <a:latin typeface="Times New Roman" panose="02020603050405020304" pitchFamily="18" charset="0"/>
              </a:rPr>
              <a:t>b. Tiến hành</a:t>
            </a:r>
          </a:p>
          <a:p>
            <a:pPr>
              <a:buFontTx/>
              <a:buChar char="-"/>
            </a:pPr>
            <a:r>
              <a:rPr lang="en-US" altLang="vi-VN" smtClean="0">
                <a:latin typeface="Times New Roman" panose="02020603050405020304" pitchFamily="18" charset="0"/>
              </a:rPr>
              <a:t>Nạn nhân ngồi tư thế thuận lợi nhất.</a:t>
            </a:r>
          </a:p>
          <a:p>
            <a:pPr>
              <a:buFontTx/>
              <a:buChar char="-"/>
            </a:pPr>
            <a:r>
              <a:rPr lang="en-US" altLang="vi-VN" smtClean="0">
                <a:latin typeface="Times New Roman" panose="02020603050405020304" pitchFamily="18" charset="0"/>
              </a:rPr>
              <a:t>Có thể yêu cầu nạn nhân đỡ tay gãy.</a:t>
            </a:r>
          </a:p>
          <a:p>
            <a:pPr>
              <a:buFontTx/>
              <a:buChar char="-"/>
            </a:pPr>
            <a:r>
              <a:rPr lang="en-US" altLang="vi-VN" smtClean="0">
                <a:latin typeface="Times New Roman" panose="02020603050405020304" pitchFamily="18" charset="0"/>
              </a:rPr>
              <a:t>Đặt 1 nẹp bên trong và 1 nẹp bên ngoài cánh tay và đệm lót.</a:t>
            </a:r>
          </a:p>
          <a:p>
            <a:pPr>
              <a:buFontTx/>
              <a:buChar char="-"/>
            </a:pPr>
            <a:r>
              <a:rPr lang="en-US" altLang="vi-VN" smtClean="0">
                <a:latin typeface="Times New Roman" panose="02020603050405020304" pitchFamily="18" charset="0"/>
              </a:rPr>
              <a:t>Buộc dây cố định nẹp ở vị trí: trên ổ gãy. Dưới ổ gãy, sát hõm nách và qua khớp khuỷu.</a:t>
            </a:r>
          </a:p>
          <a:p>
            <a:pPr>
              <a:buFontTx/>
              <a:buChar char="-"/>
            </a:pPr>
            <a:r>
              <a:rPr lang="en-US" altLang="vi-VN" smtClean="0">
                <a:latin typeface="Times New Roman" panose="02020603050405020304" pitchFamily="18" charset="0"/>
              </a:rPr>
              <a:t>Dùng 2 băng tam giác: treo cẳng tay và cố định cánh tay vào thân người.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229600" cy="487362"/>
          </a:xfrm>
        </p:spPr>
        <p:txBody>
          <a:bodyPr/>
          <a:lstStyle/>
          <a:p>
            <a:r>
              <a:rPr lang="en-US" altLang="vi-VN" sz="4000" smtClean="0">
                <a:latin typeface="Times New Roman" panose="02020603050405020304" pitchFamily="18" charset="0"/>
              </a:rPr>
              <a:t>3.Gãy xương cẳng chân</a:t>
            </a:r>
          </a:p>
        </p:txBody>
      </p:sp>
      <p:sp>
        <p:nvSpPr>
          <p:cNvPr id="35843" name="Content Placeholder 2"/>
          <p:cNvSpPr>
            <a:spLocks noGrp="1"/>
          </p:cNvSpPr>
          <p:nvPr>
            <p:ph idx="1"/>
          </p:nvPr>
        </p:nvSpPr>
        <p:spPr>
          <a:xfrm>
            <a:off x="457200" y="1600200"/>
            <a:ext cx="8458200" cy="4525963"/>
          </a:xfrm>
        </p:spPr>
        <p:txBody>
          <a:bodyPr/>
          <a:lstStyle/>
          <a:p>
            <a:pPr marL="514350" indent="-514350">
              <a:buFont typeface="Arial" panose="020B0604020202020204" pitchFamily="34" charset="0"/>
              <a:buAutoNum type="alphaLcPeriod"/>
            </a:pPr>
            <a:r>
              <a:rPr lang="en-US" altLang="vi-VN" b="1" smtClean="0">
                <a:latin typeface="Times New Roman" panose="02020603050405020304" pitchFamily="18" charset="0"/>
              </a:rPr>
              <a:t>Chuẩn bị</a:t>
            </a:r>
          </a:p>
          <a:p>
            <a:pPr marL="514350" indent="-514350">
              <a:buFontTx/>
              <a:buChar char="-"/>
            </a:pPr>
            <a:r>
              <a:rPr lang="en-US" altLang="vi-VN" smtClean="0">
                <a:latin typeface="Times New Roman" panose="02020603050405020304" pitchFamily="18" charset="0"/>
              </a:rPr>
              <a:t>2 nẹp: chiều dài từ mắt cá chân đến giữa đùi, bề rộng nẹp tối thiếu bằng 2/3 bề rộng của chi.</a:t>
            </a:r>
          </a:p>
          <a:p>
            <a:pPr marL="514350" indent="-514350">
              <a:buFontTx/>
              <a:buChar char="-"/>
            </a:pPr>
            <a:r>
              <a:rPr lang="en-US" altLang="vi-VN" smtClean="0">
                <a:latin typeface="Times New Roman" panose="02020603050405020304" pitchFamily="18" charset="0"/>
              </a:rPr>
              <a:t>6 dây.</a:t>
            </a:r>
          </a:p>
          <a:p>
            <a:pPr marL="514350" indent="-514350">
              <a:buFontTx/>
              <a:buChar char="-"/>
            </a:pPr>
            <a:r>
              <a:rPr lang="en-US" altLang="vi-VN" smtClean="0">
                <a:latin typeface="Times New Roman" panose="02020603050405020304" pitchFamily="18" charset="0"/>
              </a:rPr>
              <a:t>Bông, vải,…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object 2"/>
          <p:cNvGrpSpPr>
            <a:grpSpLocks/>
          </p:cNvGrpSpPr>
          <p:nvPr/>
        </p:nvGrpSpPr>
        <p:grpSpPr bwMode="auto">
          <a:xfrm>
            <a:off x="1701800" y="1244600"/>
            <a:ext cx="5756275" cy="4370388"/>
            <a:chOff x="1702307" y="1245108"/>
            <a:chExt cx="5755005" cy="4369435"/>
          </a:xfrm>
        </p:grpSpPr>
        <p:sp>
          <p:nvSpPr>
            <p:cNvPr id="6149" name="object 3"/>
            <p:cNvSpPr>
              <a:spLocks noChangeArrowheads="1"/>
            </p:cNvSpPr>
            <p:nvPr/>
          </p:nvSpPr>
          <p:spPr bwMode="auto">
            <a:xfrm>
              <a:off x="1752599" y="1295400"/>
              <a:ext cx="5643372" cy="21336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0" name="object 4"/>
            <p:cNvSpPr>
              <a:spLocks/>
            </p:cNvSpPr>
            <p:nvPr/>
          </p:nvSpPr>
          <p:spPr bwMode="auto">
            <a:xfrm>
              <a:off x="1702307" y="1245108"/>
              <a:ext cx="5755005" cy="2184400"/>
            </a:xfrm>
            <a:custGeom>
              <a:avLst/>
              <a:gdLst>
                <a:gd name="T0" fmla="*/ 50292 w 5755005"/>
                <a:gd name="T1" fmla="*/ 2183892 h 2184400"/>
                <a:gd name="T2" fmla="*/ 0 w 5755005"/>
                <a:gd name="T3" fmla="*/ 2183892 h 2184400"/>
                <a:gd name="T4" fmla="*/ 0 w 5755005"/>
                <a:gd name="T5" fmla="*/ 0 h 2184400"/>
                <a:gd name="T6" fmla="*/ 5754624 w 5755005"/>
                <a:gd name="T7" fmla="*/ 0 h 2184400"/>
                <a:gd name="T8" fmla="*/ 5754624 w 5755005"/>
                <a:gd name="T9" fmla="*/ 25908 h 2184400"/>
                <a:gd name="T10" fmla="*/ 50292 w 5755005"/>
                <a:gd name="T11" fmla="*/ 25908 h 2184400"/>
                <a:gd name="T12" fmla="*/ 25908 w 5755005"/>
                <a:gd name="T13" fmla="*/ 50292 h 2184400"/>
                <a:gd name="T14" fmla="*/ 50292 w 5755005"/>
                <a:gd name="T15" fmla="*/ 50292 h 2184400"/>
                <a:gd name="T16" fmla="*/ 50292 w 5755005"/>
                <a:gd name="T17" fmla="*/ 2183892 h 2184400"/>
                <a:gd name="T18" fmla="*/ 50292 w 5755005"/>
                <a:gd name="T19" fmla="*/ 50292 h 2184400"/>
                <a:gd name="T20" fmla="*/ 25908 w 5755005"/>
                <a:gd name="T21" fmla="*/ 50292 h 2184400"/>
                <a:gd name="T22" fmla="*/ 50292 w 5755005"/>
                <a:gd name="T23" fmla="*/ 25908 h 2184400"/>
                <a:gd name="T24" fmla="*/ 50292 w 5755005"/>
                <a:gd name="T25" fmla="*/ 50292 h 2184400"/>
                <a:gd name="T26" fmla="*/ 5704332 w 5755005"/>
                <a:gd name="T27" fmla="*/ 50292 h 2184400"/>
                <a:gd name="T28" fmla="*/ 50292 w 5755005"/>
                <a:gd name="T29" fmla="*/ 50292 h 2184400"/>
                <a:gd name="T30" fmla="*/ 50292 w 5755005"/>
                <a:gd name="T31" fmla="*/ 25908 h 2184400"/>
                <a:gd name="T32" fmla="*/ 5704332 w 5755005"/>
                <a:gd name="T33" fmla="*/ 25908 h 2184400"/>
                <a:gd name="T34" fmla="*/ 5704332 w 5755005"/>
                <a:gd name="T35" fmla="*/ 50292 h 2184400"/>
                <a:gd name="T36" fmla="*/ 5754624 w 5755005"/>
                <a:gd name="T37" fmla="*/ 2183892 h 2184400"/>
                <a:gd name="T38" fmla="*/ 5704332 w 5755005"/>
                <a:gd name="T39" fmla="*/ 2183892 h 2184400"/>
                <a:gd name="T40" fmla="*/ 5704332 w 5755005"/>
                <a:gd name="T41" fmla="*/ 25908 h 2184400"/>
                <a:gd name="T42" fmla="*/ 5730240 w 5755005"/>
                <a:gd name="T43" fmla="*/ 50292 h 2184400"/>
                <a:gd name="T44" fmla="*/ 5754624 w 5755005"/>
                <a:gd name="T45" fmla="*/ 50292 h 2184400"/>
                <a:gd name="T46" fmla="*/ 5754624 w 5755005"/>
                <a:gd name="T47" fmla="*/ 2183892 h 2184400"/>
                <a:gd name="T48" fmla="*/ 5754624 w 5755005"/>
                <a:gd name="T49" fmla="*/ 50292 h 2184400"/>
                <a:gd name="T50" fmla="*/ 5730240 w 5755005"/>
                <a:gd name="T51" fmla="*/ 50292 h 2184400"/>
                <a:gd name="T52" fmla="*/ 5704332 w 5755005"/>
                <a:gd name="T53" fmla="*/ 25908 h 2184400"/>
                <a:gd name="T54" fmla="*/ 5754624 w 5755005"/>
                <a:gd name="T55" fmla="*/ 25908 h 2184400"/>
                <a:gd name="T56" fmla="*/ 5754624 w 5755005"/>
                <a:gd name="T57" fmla="*/ 50292 h 2184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55005" h="2184400">
                  <a:moveTo>
                    <a:pt x="50292" y="2183892"/>
                  </a:moveTo>
                  <a:lnTo>
                    <a:pt x="0" y="2183892"/>
                  </a:lnTo>
                  <a:lnTo>
                    <a:pt x="0" y="0"/>
                  </a:lnTo>
                  <a:lnTo>
                    <a:pt x="5754624" y="0"/>
                  </a:lnTo>
                  <a:lnTo>
                    <a:pt x="5754624" y="25908"/>
                  </a:lnTo>
                  <a:lnTo>
                    <a:pt x="50292" y="25908"/>
                  </a:lnTo>
                  <a:lnTo>
                    <a:pt x="25908" y="50292"/>
                  </a:lnTo>
                  <a:lnTo>
                    <a:pt x="50292" y="50292"/>
                  </a:lnTo>
                  <a:lnTo>
                    <a:pt x="50292" y="2183892"/>
                  </a:lnTo>
                  <a:close/>
                </a:path>
                <a:path w="5755005" h="2184400">
                  <a:moveTo>
                    <a:pt x="50292" y="50292"/>
                  </a:moveTo>
                  <a:lnTo>
                    <a:pt x="25908" y="50292"/>
                  </a:lnTo>
                  <a:lnTo>
                    <a:pt x="50292" y="25908"/>
                  </a:lnTo>
                  <a:lnTo>
                    <a:pt x="50292" y="50292"/>
                  </a:lnTo>
                  <a:close/>
                </a:path>
                <a:path w="5755005" h="2184400">
                  <a:moveTo>
                    <a:pt x="5704332" y="50292"/>
                  </a:moveTo>
                  <a:lnTo>
                    <a:pt x="50292" y="50292"/>
                  </a:lnTo>
                  <a:lnTo>
                    <a:pt x="50292" y="25908"/>
                  </a:lnTo>
                  <a:lnTo>
                    <a:pt x="5704332" y="25908"/>
                  </a:lnTo>
                  <a:lnTo>
                    <a:pt x="5704332" y="50292"/>
                  </a:lnTo>
                  <a:close/>
                </a:path>
                <a:path w="5755005" h="2184400">
                  <a:moveTo>
                    <a:pt x="5754624" y="2183892"/>
                  </a:moveTo>
                  <a:lnTo>
                    <a:pt x="5704332" y="2183892"/>
                  </a:lnTo>
                  <a:lnTo>
                    <a:pt x="5704332" y="25908"/>
                  </a:lnTo>
                  <a:lnTo>
                    <a:pt x="5730240" y="50292"/>
                  </a:lnTo>
                  <a:lnTo>
                    <a:pt x="5754624" y="50292"/>
                  </a:lnTo>
                  <a:lnTo>
                    <a:pt x="5754624" y="2183892"/>
                  </a:lnTo>
                  <a:close/>
                </a:path>
                <a:path w="5755005" h="2184400">
                  <a:moveTo>
                    <a:pt x="5754624" y="50292"/>
                  </a:moveTo>
                  <a:lnTo>
                    <a:pt x="5730240" y="50292"/>
                  </a:lnTo>
                  <a:lnTo>
                    <a:pt x="5704332" y="25908"/>
                  </a:lnTo>
                  <a:lnTo>
                    <a:pt x="5754624" y="25908"/>
                  </a:lnTo>
                  <a:lnTo>
                    <a:pt x="5754624" y="50292"/>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151" name="object 5"/>
            <p:cNvSpPr>
              <a:spLocks noChangeArrowheads="1"/>
            </p:cNvSpPr>
            <p:nvPr/>
          </p:nvSpPr>
          <p:spPr bwMode="auto">
            <a:xfrm>
              <a:off x="1752599" y="3429000"/>
              <a:ext cx="5643372" cy="2133599"/>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6152" name="object 6"/>
            <p:cNvSpPr>
              <a:spLocks/>
            </p:cNvSpPr>
            <p:nvPr/>
          </p:nvSpPr>
          <p:spPr bwMode="auto">
            <a:xfrm>
              <a:off x="1702307" y="3429000"/>
              <a:ext cx="5755005" cy="2185670"/>
            </a:xfrm>
            <a:custGeom>
              <a:avLst/>
              <a:gdLst>
                <a:gd name="T0" fmla="*/ 5754624 w 5755005"/>
                <a:gd name="T1" fmla="*/ 2185416 h 2185670"/>
                <a:gd name="T2" fmla="*/ 0 w 5755005"/>
                <a:gd name="T3" fmla="*/ 2185416 h 2185670"/>
                <a:gd name="T4" fmla="*/ 0 w 5755005"/>
                <a:gd name="T5" fmla="*/ 0 h 2185670"/>
                <a:gd name="T6" fmla="*/ 50292 w 5755005"/>
                <a:gd name="T7" fmla="*/ 0 h 2185670"/>
                <a:gd name="T8" fmla="*/ 50292 w 5755005"/>
                <a:gd name="T9" fmla="*/ 2133600 h 2185670"/>
                <a:gd name="T10" fmla="*/ 25908 w 5755005"/>
                <a:gd name="T11" fmla="*/ 2133600 h 2185670"/>
                <a:gd name="T12" fmla="*/ 50292 w 5755005"/>
                <a:gd name="T13" fmla="*/ 2159508 h 2185670"/>
                <a:gd name="T14" fmla="*/ 5754624 w 5755005"/>
                <a:gd name="T15" fmla="*/ 2159508 h 2185670"/>
                <a:gd name="T16" fmla="*/ 5754624 w 5755005"/>
                <a:gd name="T17" fmla="*/ 2185416 h 2185670"/>
                <a:gd name="T18" fmla="*/ 5704332 w 5755005"/>
                <a:gd name="T19" fmla="*/ 2159508 h 2185670"/>
                <a:gd name="T20" fmla="*/ 5704332 w 5755005"/>
                <a:gd name="T21" fmla="*/ 0 h 2185670"/>
                <a:gd name="T22" fmla="*/ 5754624 w 5755005"/>
                <a:gd name="T23" fmla="*/ 0 h 2185670"/>
                <a:gd name="T24" fmla="*/ 5754624 w 5755005"/>
                <a:gd name="T25" fmla="*/ 2133600 h 2185670"/>
                <a:gd name="T26" fmla="*/ 5730240 w 5755005"/>
                <a:gd name="T27" fmla="*/ 2133600 h 2185670"/>
                <a:gd name="T28" fmla="*/ 5704332 w 5755005"/>
                <a:gd name="T29" fmla="*/ 2159508 h 2185670"/>
                <a:gd name="T30" fmla="*/ 50292 w 5755005"/>
                <a:gd name="T31" fmla="*/ 2159508 h 2185670"/>
                <a:gd name="T32" fmla="*/ 25908 w 5755005"/>
                <a:gd name="T33" fmla="*/ 2133600 h 2185670"/>
                <a:gd name="T34" fmla="*/ 50292 w 5755005"/>
                <a:gd name="T35" fmla="*/ 2133600 h 2185670"/>
                <a:gd name="T36" fmla="*/ 50292 w 5755005"/>
                <a:gd name="T37" fmla="*/ 2159508 h 2185670"/>
                <a:gd name="T38" fmla="*/ 5704332 w 5755005"/>
                <a:gd name="T39" fmla="*/ 2159508 h 2185670"/>
                <a:gd name="T40" fmla="*/ 50292 w 5755005"/>
                <a:gd name="T41" fmla="*/ 2159508 h 2185670"/>
                <a:gd name="T42" fmla="*/ 50292 w 5755005"/>
                <a:gd name="T43" fmla="*/ 2133600 h 2185670"/>
                <a:gd name="T44" fmla="*/ 5704332 w 5755005"/>
                <a:gd name="T45" fmla="*/ 2133600 h 2185670"/>
                <a:gd name="T46" fmla="*/ 5704332 w 5755005"/>
                <a:gd name="T47" fmla="*/ 2159508 h 2185670"/>
                <a:gd name="T48" fmla="*/ 5754624 w 5755005"/>
                <a:gd name="T49" fmla="*/ 2159508 h 2185670"/>
                <a:gd name="T50" fmla="*/ 5704332 w 5755005"/>
                <a:gd name="T51" fmla="*/ 2159508 h 2185670"/>
                <a:gd name="T52" fmla="*/ 5730240 w 5755005"/>
                <a:gd name="T53" fmla="*/ 2133600 h 2185670"/>
                <a:gd name="T54" fmla="*/ 5754624 w 5755005"/>
                <a:gd name="T55" fmla="*/ 2133600 h 2185670"/>
                <a:gd name="T56" fmla="*/ 5754624 w 5755005"/>
                <a:gd name="T57" fmla="*/ 2159508 h 2185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55005" h="2185670">
                  <a:moveTo>
                    <a:pt x="5754624" y="2185416"/>
                  </a:moveTo>
                  <a:lnTo>
                    <a:pt x="0" y="2185416"/>
                  </a:lnTo>
                  <a:lnTo>
                    <a:pt x="0" y="0"/>
                  </a:lnTo>
                  <a:lnTo>
                    <a:pt x="50292" y="0"/>
                  </a:lnTo>
                  <a:lnTo>
                    <a:pt x="50292" y="2133600"/>
                  </a:lnTo>
                  <a:lnTo>
                    <a:pt x="25908" y="2133600"/>
                  </a:lnTo>
                  <a:lnTo>
                    <a:pt x="50292" y="2159508"/>
                  </a:lnTo>
                  <a:lnTo>
                    <a:pt x="5754624" y="2159508"/>
                  </a:lnTo>
                  <a:lnTo>
                    <a:pt x="5754624" y="2185416"/>
                  </a:lnTo>
                  <a:close/>
                </a:path>
                <a:path w="5755005" h="2185670">
                  <a:moveTo>
                    <a:pt x="5704332" y="2159508"/>
                  </a:moveTo>
                  <a:lnTo>
                    <a:pt x="5704332" y="0"/>
                  </a:lnTo>
                  <a:lnTo>
                    <a:pt x="5754624" y="0"/>
                  </a:lnTo>
                  <a:lnTo>
                    <a:pt x="5754624" y="2133600"/>
                  </a:lnTo>
                  <a:lnTo>
                    <a:pt x="5730240" y="2133600"/>
                  </a:lnTo>
                  <a:lnTo>
                    <a:pt x="5704332" y="2159508"/>
                  </a:lnTo>
                  <a:close/>
                </a:path>
                <a:path w="5755005" h="2185670">
                  <a:moveTo>
                    <a:pt x="50292" y="2159508"/>
                  </a:moveTo>
                  <a:lnTo>
                    <a:pt x="25908" y="2133600"/>
                  </a:lnTo>
                  <a:lnTo>
                    <a:pt x="50292" y="2133600"/>
                  </a:lnTo>
                  <a:lnTo>
                    <a:pt x="50292" y="2159508"/>
                  </a:lnTo>
                  <a:close/>
                </a:path>
                <a:path w="5755005" h="2185670">
                  <a:moveTo>
                    <a:pt x="5704332" y="2159508"/>
                  </a:moveTo>
                  <a:lnTo>
                    <a:pt x="50292" y="2159508"/>
                  </a:lnTo>
                  <a:lnTo>
                    <a:pt x="50292" y="2133600"/>
                  </a:lnTo>
                  <a:lnTo>
                    <a:pt x="5704332" y="2133600"/>
                  </a:lnTo>
                  <a:lnTo>
                    <a:pt x="5704332" y="2159508"/>
                  </a:lnTo>
                  <a:close/>
                </a:path>
                <a:path w="5755005" h="2185670">
                  <a:moveTo>
                    <a:pt x="5754624" y="2159508"/>
                  </a:moveTo>
                  <a:lnTo>
                    <a:pt x="5704332" y="2159508"/>
                  </a:lnTo>
                  <a:lnTo>
                    <a:pt x="5730240" y="2133600"/>
                  </a:lnTo>
                  <a:lnTo>
                    <a:pt x="5754624" y="2133600"/>
                  </a:lnTo>
                  <a:lnTo>
                    <a:pt x="5754624" y="2159508"/>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7" name="object 7"/>
          <p:cNvSpPr txBox="1">
            <a:spLocks noGrp="1"/>
          </p:cNvSpPr>
          <p:nvPr>
            <p:ph type="title"/>
          </p:nvPr>
        </p:nvSpPr>
        <p:spPr>
          <a:xfrm>
            <a:off x="1773238" y="220663"/>
            <a:ext cx="5595937" cy="573087"/>
          </a:xfrm>
        </p:spPr>
        <p:txBody>
          <a:bodyPr lIns="0" tIns="12700" rIns="0" bIns="0" rtlCol="0">
            <a:spAutoFit/>
          </a:bodyPr>
          <a:lstStyle/>
          <a:p>
            <a:pPr marL="12700">
              <a:spcBef>
                <a:spcPts val="100"/>
              </a:spcBef>
              <a:defRPr/>
            </a:pPr>
            <a:r>
              <a:rPr sz="3600" spc="-5" dirty="0">
                <a:solidFill>
                  <a:srgbClr val="FFFFFF"/>
                </a:solidFill>
              </a:rPr>
              <a:t>PHÂN </a:t>
            </a:r>
            <a:r>
              <a:rPr sz="3600" spc="-290" dirty="0">
                <a:solidFill>
                  <a:srgbClr val="FFFFFF"/>
                </a:solidFill>
              </a:rPr>
              <a:t>LOẠI </a:t>
            </a:r>
            <a:r>
              <a:rPr sz="3600" spc="-385" dirty="0">
                <a:solidFill>
                  <a:srgbClr val="FFFFFF"/>
                </a:solidFill>
              </a:rPr>
              <a:t>GẪY</a:t>
            </a:r>
            <a:r>
              <a:rPr sz="3600" spc="-560" dirty="0">
                <a:solidFill>
                  <a:srgbClr val="FFFFFF"/>
                </a:solidFill>
              </a:rPr>
              <a:t> </a:t>
            </a:r>
            <a:r>
              <a:rPr sz="3600" spc="-160" dirty="0">
                <a:solidFill>
                  <a:srgbClr val="FFFFFF"/>
                </a:solidFill>
              </a:rPr>
              <a:t>XƯƠNG</a:t>
            </a:r>
            <a:endParaRPr sz="3600"/>
          </a:p>
        </p:txBody>
      </p:sp>
      <p:sp>
        <p:nvSpPr>
          <p:cNvPr id="6148" name="object 8"/>
          <p:cNvSpPr>
            <a:spLocks noChangeArrowheads="1"/>
          </p:cNvSpPr>
          <p:nvPr/>
        </p:nvSpPr>
        <p:spPr bwMode="auto">
          <a:xfrm>
            <a:off x="0" y="5667375"/>
            <a:ext cx="9144000" cy="1190625"/>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p:txBody>
          <a:bodyPr/>
          <a:lstStyle/>
          <a:p>
            <a:pPr>
              <a:buFont typeface="Arial" panose="020B0604020202020204" pitchFamily="34" charset="0"/>
              <a:buNone/>
            </a:pPr>
            <a:r>
              <a:rPr lang="en-US" altLang="vi-VN" b="1" smtClean="0"/>
              <a:t>b. </a:t>
            </a:r>
            <a:r>
              <a:rPr lang="en-US" altLang="vi-VN" b="1" smtClean="0">
                <a:latin typeface="Times New Roman" panose="02020603050405020304" pitchFamily="18" charset="0"/>
              </a:rPr>
              <a:t>Tiến hành</a:t>
            </a:r>
            <a:r>
              <a:rPr lang="en-US" altLang="vi-VN" smtClean="0">
                <a:latin typeface="Times New Roman" panose="02020603050405020304" pitchFamily="18" charset="0"/>
              </a:rPr>
              <a:t> </a:t>
            </a:r>
          </a:p>
          <a:p>
            <a:pPr>
              <a:buFontTx/>
              <a:buChar char="-"/>
            </a:pPr>
            <a:r>
              <a:rPr lang="en-US" altLang="vi-VN" smtClean="0">
                <a:latin typeface="Times New Roman" panose="02020603050405020304" pitchFamily="18" charset="0"/>
              </a:rPr>
              <a:t>Nạn nhân nằm ngửa.</a:t>
            </a:r>
          </a:p>
          <a:p>
            <a:pPr>
              <a:buFontTx/>
              <a:buChar char="-"/>
            </a:pPr>
            <a:r>
              <a:rPr lang="en-US" altLang="vi-VN" smtClean="0">
                <a:latin typeface="Times New Roman" panose="02020603050405020304" pitchFamily="18" charset="0"/>
              </a:rPr>
              <a:t>Luồn dây và rải dây theo các vị trí: trên ổ gãy, dưới ổ gãy, trên khớp, trên và dưới hai đầu nẹp</a:t>
            </a:r>
          </a:p>
          <a:p>
            <a:pPr>
              <a:buFontTx/>
              <a:buChar char="-"/>
            </a:pPr>
            <a:r>
              <a:rPr lang="en-US" altLang="vi-VN" smtClean="0">
                <a:latin typeface="Times New Roman" panose="02020603050405020304" pitchFamily="18" charset="0"/>
              </a:rPr>
              <a:t>Chèn các đệm lót.</a:t>
            </a:r>
          </a:p>
          <a:p>
            <a:pPr>
              <a:buFontTx/>
              <a:buChar char="-"/>
            </a:pPr>
            <a:r>
              <a:rPr lang="en-US" altLang="vi-VN" smtClean="0">
                <a:latin typeface="Times New Roman" panose="02020603050405020304" pitchFamily="18" charset="0"/>
              </a:rPr>
              <a:t>Buộc dây.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066800"/>
          </a:xfrm>
        </p:spPr>
        <p:txBody>
          <a:bodyPr/>
          <a:lstStyle/>
          <a:p>
            <a:r>
              <a:rPr lang="en-US" altLang="vi-VN" b="1" smtClean="0">
                <a:latin typeface="Times New Roman" panose="02020603050405020304" pitchFamily="18" charset="0"/>
              </a:rPr>
              <a:t>4. Gãy xương đùi</a:t>
            </a:r>
          </a:p>
        </p:txBody>
      </p:sp>
      <p:sp>
        <p:nvSpPr>
          <p:cNvPr id="37891" name="Content Placeholder 2"/>
          <p:cNvSpPr>
            <a:spLocks noGrp="1"/>
          </p:cNvSpPr>
          <p:nvPr>
            <p:ph idx="1"/>
          </p:nvPr>
        </p:nvSpPr>
        <p:spPr>
          <a:xfrm>
            <a:off x="457200" y="1143000"/>
            <a:ext cx="8229600" cy="4983163"/>
          </a:xfrm>
        </p:spPr>
        <p:txBody>
          <a:bodyPr/>
          <a:lstStyle/>
          <a:p>
            <a:pPr marL="514350" indent="-514350">
              <a:buFont typeface="Arial" panose="020B0604020202020204" pitchFamily="34" charset="0"/>
              <a:buAutoNum type="alphaLcPeriod"/>
            </a:pPr>
            <a:r>
              <a:rPr lang="en-US" altLang="vi-VN" b="1" smtClean="0">
                <a:latin typeface="Times New Roman" panose="02020603050405020304" pitchFamily="18" charset="0"/>
              </a:rPr>
              <a:t>Chuẩn bị</a:t>
            </a:r>
          </a:p>
          <a:p>
            <a:pPr marL="514350" indent="-514350">
              <a:buFontTx/>
              <a:buChar char="-"/>
            </a:pPr>
            <a:r>
              <a:rPr lang="en-US" altLang="vi-VN" smtClean="0">
                <a:latin typeface="Times New Roman" panose="02020603050405020304" pitchFamily="18" charset="0"/>
              </a:rPr>
              <a:t>2 nẹp: nẹp ngoài từ hõm nách đến quá mắt cá ngoài, nẹp bên trong từ bẹn đến quá mắt cá chân trong, bề rộng nẹp tối thiểu bằng 2/3 bề rộng của chi.</a:t>
            </a:r>
          </a:p>
          <a:p>
            <a:pPr marL="514350" indent="-514350">
              <a:buFontTx/>
              <a:buChar char="-"/>
            </a:pPr>
            <a:r>
              <a:rPr lang="en-US" altLang="vi-VN" smtClean="0">
                <a:latin typeface="Times New Roman" panose="02020603050405020304" pitchFamily="18" charset="0"/>
              </a:rPr>
              <a:t>9 dây.</a:t>
            </a:r>
          </a:p>
          <a:p>
            <a:pPr marL="514350" indent="-514350">
              <a:buFontTx/>
              <a:buChar char="-"/>
            </a:pPr>
            <a:r>
              <a:rPr lang="en-US" altLang="vi-VN" smtClean="0">
                <a:latin typeface="Times New Roman" panose="02020603050405020304" pitchFamily="18" charset="0"/>
              </a:rPr>
              <a:t>Bông, vải,…</a:t>
            </a:r>
          </a:p>
          <a:p>
            <a:pPr marL="514350" indent="-514350">
              <a:buFont typeface="Arial" panose="020B0604020202020204" pitchFamily="34" charset="0"/>
              <a:buNone/>
            </a:pPr>
            <a:endParaRPr lang="en-US" altLang="vi-VN" smtClean="0">
              <a:latin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457200" y="1066800"/>
            <a:ext cx="8229600" cy="5059363"/>
          </a:xfrm>
        </p:spPr>
        <p:txBody>
          <a:bodyPr/>
          <a:lstStyle/>
          <a:p>
            <a:pPr>
              <a:buFont typeface="Arial" panose="020B0604020202020204" pitchFamily="34" charset="0"/>
              <a:buNone/>
            </a:pPr>
            <a:r>
              <a:rPr lang="en-US" altLang="vi-VN" b="1" smtClean="0">
                <a:latin typeface="Times New Roman" panose="02020603050405020304" pitchFamily="18" charset="0"/>
              </a:rPr>
              <a:t>b. Tiến hành</a:t>
            </a:r>
          </a:p>
          <a:p>
            <a:pPr>
              <a:buFontTx/>
              <a:buChar char="-"/>
            </a:pPr>
            <a:r>
              <a:rPr lang="en-US" altLang="vi-VN" smtClean="0">
                <a:latin typeface="Times New Roman" panose="02020603050405020304" pitchFamily="18" charset="0"/>
              </a:rPr>
              <a:t>Nạn nhân nằm ngửa</a:t>
            </a:r>
          </a:p>
          <a:p>
            <a:pPr>
              <a:buFontTx/>
              <a:buChar char="-"/>
            </a:pPr>
            <a:r>
              <a:rPr lang="en-US" altLang="vi-VN" smtClean="0">
                <a:latin typeface="Times New Roman" panose="02020603050405020304" pitchFamily="18" charset="0"/>
              </a:rPr>
              <a:t>Luồn dây ở các vị trí: 2 dây qua eo lưng, 5 dây qua khoeo chân, 2 dây qua cổ chân.</a:t>
            </a:r>
          </a:p>
          <a:p>
            <a:pPr>
              <a:buFontTx/>
              <a:buChar char="-"/>
            </a:pPr>
            <a:r>
              <a:rPr lang="en-US" altLang="vi-VN" smtClean="0">
                <a:latin typeface="Times New Roman" panose="02020603050405020304" pitchFamily="18" charset="0"/>
              </a:rPr>
              <a:t>Rải dây</a:t>
            </a:r>
          </a:p>
          <a:p>
            <a:pPr>
              <a:buFontTx/>
              <a:buChar char="-"/>
            </a:pPr>
            <a:r>
              <a:rPr lang="en-US" altLang="vi-VN" smtClean="0">
                <a:latin typeface="Times New Roman" panose="02020603050405020304" pitchFamily="18" charset="0"/>
              </a:rPr>
              <a:t>Đặt nẹp, đệm lót.</a:t>
            </a:r>
          </a:p>
          <a:p>
            <a:pPr>
              <a:buFontTx/>
              <a:buChar char="-"/>
            </a:pPr>
            <a:r>
              <a:rPr lang="en-US" altLang="vi-VN" smtClean="0">
                <a:latin typeface="Times New Roman" panose="02020603050405020304" pitchFamily="18" charset="0"/>
              </a:rPr>
              <a:t>Buộc dây theo thứ tự.</a:t>
            </a:r>
          </a:p>
          <a:p>
            <a:pPr>
              <a:buFontTx/>
              <a:buChar char="-"/>
            </a:pPr>
            <a:r>
              <a:rPr lang="en-US" altLang="vi-VN" smtClean="0">
                <a:latin typeface="Times New Roman" panose="02020603050405020304" pitchFamily="18" charset="0"/>
              </a:rPr>
              <a:t>Buộc dây theo nguyên tắc cố định gãy xương ở các trường hợp gãy khác.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914400"/>
          </a:xfrm>
        </p:spPr>
        <p:txBody>
          <a:bodyPr/>
          <a:lstStyle/>
          <a:p>
            <a:r>
              <a:rPr lang="en-US" altLang="vi-VN" smtClean="0">
                <a:latin typeface="Times New Roman" panose="02020603050405020304" pitchFamily="18" charset="0"/>
              </a:rPr>
              <a:t>5. Gãy xương sườn</a:t>
            </a:r>
          </a:p>
        </p:txBody>
      </p:sp>
      <p:sp>
        <p:nvSpPr>
          <p:cNvPr id="39939" name="Content Placeholder 2"/>
          <p:cNvSpPr>
            <a:spLocks noGrp="1"/>
          </p:cNvSpPr>
          <p:nvPr>
            <p:ph idx="1"/>
          </p:nvPr>
        </p:nvSpPr>
        <p:spPr>
          <a:xfrm>
            <a:off x="457200" y="1143000"/>
            <a:ext cx="8229600" cy="4983163"/>
          </a:xfrm>
        </p:spPr>
        <p:txBody>
          <a:bodyPr/>
          <a:lstStyle/>
          <a:p>
            <a:pPr marL="514350" indent="-514350">
              <a:buFont typeface="Arial" panose="020B0604020202020204" pitchFamily="34" charset="0"/>
              <a:buAutoNum type="alphaLcPeriod"/>
            </a:pPr>
            <a:r>
              <a:rPr lang="en-US" altLang="vi-VN" sz="2800" b="1" smtClean="0">
                <a:latin typeface="Times New Roman" panose="02020603050405020304" pitchFamily="18" charset="0"/>
              </a:rPr>
              <a:t>Chuẩn bị</a:t>
            </a:r>
          </a:p>
          <a:p>
            <a:pPr marL="514350" indent="-514350">
              <a:buFontTx/>
              <a:buChar char="-"/>
            </a:pPr>
            <a:r>
              <a:rPr lang="en-US" altLang="vi-VN" sz="2800" smtClean="0">
                <a:latin typeface="Times New Roman" panose="02020603050405020304" pitchFamily="18" charset="0"/>
              </a:rPr>
              <a:t>Gạc, băng dính to bản.</a:t>
            </a:r>
          </a:p>
          <a:p>
            <a:pPr marL="514350" indent="-514350">
              <a:buFontTx/>
              <a:buChar char="-"/>
            </a:pPr>
            <a:r>
              <a:rPr lang="en-US" altLang="vi-VN" sz="2800" smtClean="0">
                <a:latin typeface="Times New Roman" panose="02020603050405020304" pitchFamily="18" charset="0"/>
              </a:rPr>
              <a:t>Dây buộc, băng tam giác</a:t>
            </a:r>
          </a:p>
          <a:p>
            <a:pPr marL="514350" indent="-514350">
              <a:buFont typeface="Arial" panose="020B0604020202020204" pitchFamily="34" charset="0"/>
              <a:buNone/>
            </a:pPr>
            <a:r>
              <a:rPr lang="en-US" altLang="vi-VN" sz="2800" b="1" smtClean="0">
                <a:latin typeface="Times New Roman" panose="02020603050405020304" pitchFamily="18" charset="0"/>
              </a:rPr>
              <a:t>b. Tiến hành</a:t>
            </a:r>
          </a:p>
          <a:p>
            <a:pPr marL="514350" indent="-514350">
              <a:buFontTx/>
              <a:buChar char="-"/>
            </a:pPr>
            <a:r>
              <a:rPr lang="en-US" altLang="vi-VN" sz="2800" smtClean="0">
                <a:latin typeface="Times New Roman" panose="02020603050405020304" pitchFamily="18" charset="0"/>
              </a:rPr>
              <a:t>Đặt nạn nhân ở tư thế nửa nằm nửa  ngồi.</a:t>
            </a:r>
          </a:p>
          <a:p>
            <a:pPr marL="514350" indent="-514350">
              <a:buFontTx/>
              <a:buChar char="-"/>
            </a:pPr>
            <a:r>
              <a:rPr lang="en-US" altLang="vi-VN" sz="2800" smtClean="0">
                <a:latin typeface="Times New Roman" panose="02020603050405020304" pitchFamily="18" charset="0"/>
              </a:rPr>
              <a:t>Cởi áo nạn nhân, bảo nạn nhân thở ra tối đa, đặt gạc to bản lên vùng xương gãy, dùng băng dính bản to dán từ xương ức vòng ra sau cột sống để giữ chặt các xương sườn gãy.</a:t>
            </a:r>
          </a:p>
          <a:p>
            <a:pPr marL="514350" indent="-514350">
              <a:buFontTx/>
              <a:buChar char="-"/>
            </a:pPr>
            <a:r>
              <a:rPr lang="en-US" altLang="vi-VN" sz="2800" smtClean="0">
                <a:latin typeface="Times New Roman" panose="02020603050405020304" pitchFamily="18" charset="0"/>
              </a:rPr>
              <a:t>Treo tay phía bên xương gãy để đỡ trọng lượng của tay.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0"/>
            <a:ext cx="8229600" cy="914400"/>
          </a:xfrm>
        </p:spPr>
        <p:txBody>
          <a:bodyPr/>
          <a:lstStyle/>
          <a:p>
            <a:r>
              <a:rPr lang="en-US" altLang="vi-VN" smtClean="0">
                <a:latin typeface="Times New Roman" panose="02020603050405020304" pitchFamily="18" charset="0"/>
              </a:rPr>
              <a:t>6. Xử trí bong gân, sai khớp</a:t>
            </a:r>
          </a:p>
        </p:txBody>
      </p:sp>
      <p:sp>
        <p:nvSpPr>
          <p:cNvPr id="40963" name="Content Placeholder 2"/>
          <p:cNvSpPr>
            <a:spLocks noGrp="1"/>
          </p:cNvSpPr>
          <p:nvPr>
            <p:ph idx="1"/>
          </p:nvPr>
        </p:nvSpPr>
        <p:spPr>
          <a:xfrm>
            <a:off x="457200" y="1371600"/>
            <a:ext cx="8229600" cy="5059363"/>
          </a:xfrm>
        </p:spPr>
        <p:txBody>
          <a:bodyPr/>
          <a:lstStyle/>
          <a:p>
            <a:pPr>
              <a:buFontTx/>
              <a:buChar char="-"/>
            </a:pPr>
            <a:r>
              <a:rPr lang="en-US" altLang="vi-VN" smtClean="0">
                <a:latin typeface="Times New Roman" panose="02020603050405020304" pitchFamily="18" charset="0"/>
              </a:rPr>
              <a:t>Hạn chế cử động</a:t>
            </a:r>
          </a:p>
          <a:p>
            <a:pPr>
              <a:buFontTx/>
              <a:buChar char="-"/>
            </a:pPr>
            <a:r>
              <a:rPr lang="en-US" altLang="vi-VN" smtClean="0">
                <a:latin typeface="Times New Roman" panose="02020603050405020304" pitchFamily="18" charset="0"/>
              </a:rPr>
              <a:t>Chườm lạnh vùng tổn thương</a:t>
            </a:r>
          </a:p>
          <a:p>
            <a:pPr>
              <a:buFontTx/>
              <a:buChar char="-"/>
            </a:pPr>
            <a:r>
              <a:rPr lang="en-US" altLang="vi-VN" smtClean="0">
                <a:latin typeface="Times New Roman" panose="02020603050405020304" pitchFamily="18" charset="0"/>
              </a:rPr>
              <a:t>Băng ép bằng băng thun (chun)</a:t>
            </a:r>
          </a:p>
          <a:p>
            <a:pPr>
              <a:buFontTx/>
              <a:buChar char="-"/>
            </a:pPr>
            <a:r>
              <a:rPr lang="en-US" altLang="vi-VN" smtClean="0">
                <a:latin typeface="Times New Roman" panose="02020603050405020304" pitchFamily="18" charset="0"/>
              </a:rPr>
              <a:t>Nâng cao vùng bị tổn thương.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685800" y="0"/>
            <a:ext cx="7772400" cy="1066800"/>
          </a:xfrm>
        </p:spPr>
        <p:txBody>
          <a:bodyPr/>
          <a:lstStyle/>
          <a:p>
            <a:r>
              <a:rPr lang="en-US" altLang="vi-VN" smtClean="0">
                <a:latin typeface="Times New Roman" panose="02020603050405020304" pitchFamily="18" charset="0"/>
              </a:rPr>
              <a:t>V: phòng ngừa</a:t>
            </a:r>
          </a:p>
        </p:txBody>
      </p:sp>
      <p:sp>
        <p:nvSpPr>
          <p:cNvPr id="41987" name="Subtitle 2"/>
          <p:cNvSpPr>
            <a:spLocks noGrp="1"/>
          </p:cNvSpPr>
          <p:nvPr>
            <p:ph type="subTitle" idx="1"/>
          </p:nvPr>
        </p:nvSpPr>
        <p:spPr>
          <a:xfrm>
            <a:off x="609600" y="1295400"/>
            <a:ext cx="8077200" cy="4343400"/>
          </a:xfrm>
        </p:spPr>
        <p:txBody>
          <a:bodyPr/>
          <a:lstStyle/>
          <a:p>
            <a:pPr marL="514350" indent="-514350" algn="just">
              <a:buFont typeface="Arial" panose="020B0604020202020204" pitchFamily="34" charset="0"/>
              <a:buAutoNum type="arabicPeriod"/>
            </a:pPr>
            <a:r>
              <a:rPr lang="en-US" altLang="vi-VN" smtClean="0">
                <a:solidFill>
                  <a:schemeClr val="tx1"/>
                </a:solidFill>
                <a:latin typeface="Times New Roman" panose="02020603050405020304" pitchFamily="18" charset="0"/>
              </a:rPr>
              <a:t>Chấp hành đúng các qui định bảo hộ lao động, an toàn giao thông.</a:t>
            </a:r>
          </a:p>
          <a:p>
            <a:pPr marL="514350" indent="-514350" algn="just">
              <a:buFont typeface="Arial" panose="020B0604020202020204" pitchFamily="34" charset="0"/>
              <a:buAutoNum type="arabicPeriod"/>
            </a:pPr>
            <a:r>
              <a:rPr lang="en-US" altLang="vi-VN" smtClean="0">
                <a:solidFill>
                  <a:schemeClr val="tx1"/>
                </a:solidFill>
                <a:latin typeface="Times New Roman" panose="02020603050405020304" pitchFamily="18" charset="0"/>
              </a:rPr>
              <a:t>Không cho trẻ leo, trèo cao.</a:t>
            </a:r>
          </a:p>
          <a:p>
            <a:pPr marL="514350" indent="-514350" algn="just">
              <a:buFont typeface="Arial" panose="020B0604020202020204" pitchFamily="34" charset="0"/>
              <a:buAutoNum type="arabicPeriod"/>
            </a:pPr>
            <a:r>
              <a:rPr lang="en-US" altLang="vi-VN" smtClean="0">
                <a:solidFill>
                  <a:schemeClr val="tx1"/>
                </a:solidFill>
                <a:latin typeface="Times New Roman" panose="02020603050405020304" pitchFamily="18" charset="0"/>
              </a:rPr>
              <a:t>Làm tay vịn và có đèn chiếu sáng tại các bậc thang, cầu thang trong nhà.</a:t>
            </a:r>
          </a:p>
          <a:p>
            <a:pPr marL="514350" indent="-514350" algn="just">
              <a:buFont typeface="Arial" panose="020B0604020202020204" pitchFamily="34" charset="0"/>
              <a:buAutoNum type="arabicPeriod"/>
            </a:pPr>
            <a:r>
              <a:rPr lang="en-US" altLang="vi-VN" smtClean="0">
                <a:solidFill>
                  <a:schemeClr val="tx1"/>
                </a:solidFill>
                <a:latin typeface="Times New Roman" panose="02020603050405020304" pitchFamily="18" charset="0"/>
              </a:rPr>
              <a:t>Hướng dẫn cho cộng đồng biết cách sơ cứu các trường hợp tổn thương xương, khớp.</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0"/>
            <a:ext cx="8229600" cy="914400"/>
          </a:xfrm>
        </p:spPr>
        <p:txBody>
          <a:bodyPr/>
          <a:lstStyle/>
          <a:p>
            <a:r>
              <a:rPr lang="en-US" altLang="vi-VN" smtClean="0">
                <a:latin typeface="Times New Roman" panose="02020603050405020304" pitchFamily="18" charset="0"/>
              </a:rPr>
              <a:t>Các điểm cần ghi nhớ</a:t>
            </a:r>
          </a:p>
        </p:txBody>
      </p:sp>
      <p:sp>
        <p:nvSpPr>
          <p:cNvPr id="43011" name="Content Placeholder 2"/>
          <p:cNvSpPr>
            <a:spLocks noGrp="1"/>
          </p:cNvSpPr>
          <p:nvPr>
            <p:ph idx="1"/>
          </p:nvPr>
        </p:nvSpPr>
        <p:spPr>
          <a:xfrm>
            <a:off x="457200" y="1447800"/>
            <a:ext cx="8229600" cy="4114800"/>
          </a:xfrm>
        </p:spPr>
        <p:txBody>
          <a:bodyPr/>
          <a:lstStyle/>
          <a:p>
            <a:pPr>
              <a:buFontTx/>
              <a:buChar char="-"/>
            </a:pPr>
            <a:r>
              <a:rPr lang="en-US" altLang="vi-VN" smtClean="0">
                <a:latin typeface="Times New Roman" panose="02020603050405020304" pitchFamily="18" charset="0"/>
              </a:rPr>
              <a:t>Không di chuyển nạn nhân khi chưa cố định.</a:t>
            </a:r>
          </a:p>
          <a:p>
            <a:pPr>
              <a:buFontTx/>
              <a:buChar char="-"/>
            </a:pPr>
            <a:r>
              <a:rPr lang="en-US" altLang="vi-VN" smtClean="0">
                <a:latin typeface="Times New Roman" panose="02020603050405020304" pitchFamily="18" charset="0"/>
              </a:rPr>
              <a:t>Giữ nguyên tình trạng ổ gãy để cố định.</a:t>
            </a:r>
          </a:p>
          <a:p>
            <a:pPr>
              <a:buFontTx/>
              <a:buChar char="-"/>
            </a:pPr>
            <a:r>
              <a:rPr lang="en-US" altLang="vi-VN" smtClean="0">
                <a:latin typeface="Times New Roman" panose="02020603050405020304" pitchFamily="18" charset="0"/>
              </a:rPr>
              <a:t>Nẹp phải dài quá 2 khớp trên dưới ổ gãy.</a:t>
            </a:r>
          </a:p>
          <a:p>
            <a:pPr>
              <a:buFontTx/>
              <a:buChar char="-"/>
            </a:pPr>
            <a:r>
              <a:rPr lang="en-US" altLang="vi-VN" smtClean="0">
                <a:latin typeface="Times New Roman" panose="02020603050405020304" pitchFamily="18" charset="0"/>
              </a:rPr>
              <a:t>Cần chềm lót khe hở, khớp và đầu nẹp.</a:t>
            </a:r>
          </a:p>
          <a:p>
            <a:pPr>
              <a:buFontTx/>
              <a:buChar char="-"/>
            </a:pPr>
            <a:r>
              <a:rPr lang="en-US" altLang="vi-VN" smtClean="0">
                <a:latin typeface="Times New Roman" panose="02020603050405020304" pitchFamily="18" charset="0"/>
              </a:rPr>
              <a:t>Kiểm tra lưu thông máu sau khi cố định.</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762000" y="2209800"/>
            <a:ext cx="7772400" cy="1676400"/>
          </a:xfrm>
        </p:spPr>
        <p:txBody>
          <a:bodyPr/>
          <a:lstStyle/>
          <a:p>
            <a:pPr eaLnBrk="1" hangingPunct="1"/>
            <a:r>
              <a:rPr lang="en-US" altLang="vi-VN" smtClean="0">
                <a:latin typeface="Times New Roman" panose="02020603050405020304" pitchFamily="18" charset="0"/>
              </a:rPr>
              <a:t>Xin trân trọng cảm ơn!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object 2"/>
          <p:cNvGrpSpPr>
            <a:grpSpLocks/>
          </p:cNvGrpSpPr>
          <p:nvPr/>
        </p:nvGrpSpPr>
        <p:grpSpPr bwMode="auto">
          <a:xfrm>
            <a:off x="4940300" y="1282700"/>
            <a:ext cx="3979863" cy="2146300"/>
            <a:chOff x="4940808" y="1283208"/>
            <a:chExt cx="3979545" cy="2146300"/>
          </a:xfrm>
        </p:grpSpPr>
        <p:sp>
          <p:nvSpPr>
            <p:cNvPr id="7176" name="object 3"/>
            <p:cNvSpPr>
              <a:spLocks noChangeArrowheads="1"/>
            </p:cNvSpPr>
            <p:nvPr/>
          </p:nvSpPr>
          <p:spPr bwMode="auto">
            <a:xfrm>
              <a:off x="4953000" y="1298575"/>
              <a:ext cx="3953129" cy="213042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77" name="object 4"/>
            <p:cNvSpPr>
              <a:spLocks/>
            </p:cNvSpPr>
            <p:nvPr/>
          </p:nvSpPr>
          <p:spPr bwMode="auto">
            <a:xfrm>
              <a:off x="4940808" y="1283208"/>
              <a:ext cx="3979545" cy="2146300"/>
            </a:xfrm>
            <a:custGeom>
              <a:avLst/>
              <a:gdLst>
                <a:gd name="T0" fmla="*/ 12191 w 3979545"/>
                <a:gd name="T1" fmla="*/ 2145792 h 2146300"/>
                <a:gd name="T2" fmla="*/ 0 w 3979545"/>
                <a:gd name="T3" fmla="*/ 2145792 h 2146300"/>
                <a:gd name="T4" fmla="*/ 0 w 3979545"/>
                <a:gd name="T5" fmla="*/ 0 h 2146300"/>
                <a:gd name="T6" fmla="*/ 3979164 w 3979545"/>
                <a:gd name="T7" fmla="*/ 0 h 2146300"/>
                <a:gd name="T8" fmla="*/ 3979164 w 3979545"/>
                <a:gd name="T9" fmla="*/ 6096 h 2146300"/>
                <a:gd name="T10" fmla="*/ 12191 w 3979545"/>
                <a:gd name="T11" fmla="*/ 6096 h 2146300"/>
                <a:gd name="T12" fmla="*/ 6095 w 3979545"/>
                <a:gd name="T13" fmla="*/ 12192 h 2146300"/>
                <a:gd name="T14" fmla="*/ 12191 w 3979545"/>
                <a:gd name="T15" fmla="*/ 12192 h 2146300"/>
                <a:gd name="T16" fmla="*/ 12191 w 3979545"/>
                <a:gd name="T17" fmla="*/ 2145792 h 2146300"/>
                <a:gd name="T18" fmla="*/ 12191 w 3979545"/>
                <a:gd name="T19" fmla="*/ 12192 h 2146300"/>
                <a:gd name="T20" fmla="*/ 6095 w 3979545"/>
                <a:gd name="T21" fmla="*/ 12192 h 2146300"/>
                <a:gd name="T22" fmla="*/ 12191 w 3979545"/>
                <a:gd name="T23" fmla="*/ 6096 h 2146300"/>
                <a:gd name="T24" fmla="*/ 12191 w 3979545"/>
                <a:gd name="T25" fmla="*/ 12192 h 2146300"/>
                <a:gd name="T26" fmla="*/ 3965447 w 3979545"/>
                <a:gd name="T27" fmla="*/ 12192 h 2146300"/>
                <a:gd name="T28" fmla="*/ 12191 w 3979545"/>
                <a:gd name="T29" fmla="*/ 12192 h 2146300"/>
                <a:gd name="T30" fmla="*/ 12191 w 3979545"/>
                <a:gd name="T31" fmla="*/ 6096 h 2146300"/>
                <a:gd name="T32" fmla="*/ 3965447 w 3979545"/>
                <a:gd name="T33" fmla="*/ 6096 h 2146300"/>
                <a:gd name="T34" fmla="*/ 3965447 w 3979545"/>
                <a:gd name="T35" fmla="*/ 12192 h 2146300"/>
                <a:gd name="T36" fmla="*/ 3979164 w 3979545"/>
                <a:gd name="T37" fmla="*/ 2145792 h 2146300"/>
                <a:gd name="T38" fmla="*/ 3965447 w 3979545"/>
                <a:gd name="T39" fmla="*/ 2145792 h 2146300"/>
                <a:gd name="T40" fmla="*/ 3965447 w 3979545"/>
                <a:gd name="T41" fmla="*/ 6096 h 2146300"/>
                <a:gd name="T42" fmla="*/ 3973067 w 3979545"/>
                <a:gd name="T43" fmla="*/ 12192 h 2146300"/>
                <a:gd name="T44" fmla="*/ 3979164 w 3979545"/>
                <a:gd name="T45" fmla="*/ 12192 h 2146300"/>
                <a:gd name="T46" fmla="*/ 3979164 w 3979545"/>
                <a:gd name="T47" fmla="*/ 2145792 h 2146300"/>
                <a:gd name="T48" fmla="*/ 3979164 w 3979545"/>
                <a:gd name="T49" fmla="*/ 12192 h 2146300"/>
                <a:gd name="T50" fmla="*/ 3973067 w 3979545"/>
                <a:gd name="T51" fmla="*/ 12192 h 2146300"/>
                <a:gd name="T52" fmla="*/ 3965447 w 3979545"/>
                <a:gd name="T53" fmla="*/ 6096 h 2146300"/>
                <a:gd name="T54" fmla="*/ 3979164 w 3979545"/>
                <a:gd name="T55" fmla="*/ 6096 h 2146300"/>
                <a:gd name="T56" fmla="*/ 3979164 w 3979545"/>
                <a:gd name="T57" fmla="*/ 12192 h 2146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79545" h="2146300">
                  <a:moveTo>
                    <a:pt x="12191" y="2145792"/>
                  </a:moveTo>
                  <a:lnTo>
                    <a:pt x="0" y="2145792"/>
                  </a:lnTo>
                  <a:lnTo>
                    <a:pt x="0" y="0"/>
                  </a:lnTo>
                  <a:lnTo>
                    <a:pt x="3979164" y="0"/>
                  </a:lnTo>
                  <a:lnTo>
                    <a:pt x="3979164" y="6096"/>
                  </a:lnTo>
                  <a:lnTo>
                    <a:pt x="12191" y="6096"/>
                  </a:lnTo>
                  <a:lnTo>
                    <a:pt x="6095" y="12192"/>
                  </a:lnTo>
                  <a:lnTo>
                    <a:pt x="12191" y="12192"/>
                  </a:lnTo>
                  <a:lnTo>
                    <a:pt x="12191" y="2145792"/>
                  </a:lnTo>
                  <a:close/>
                </a:path>
                <a:path w="3979545" h="2146300">
                  <a:moveTo>
                    <a:pt x="12191" y="12192"/>
                  </a:moveTo>
                  <a:lnTo>
                    <a:pt x="6095" y="12192"/>
                  </a:lnTo>
                  <a:lnTo>
                    <a:pt x="12191" y="6096"/>
                  </a:lnTo>
                  <a:lnTo>
                    <a:pt x="12191" y="12192"/>
                  </a:lnTo>
                  <a:close/>
                </a:path>
                <a:path w="3979545" h="2146300">
                  <a:moveTo>
                    <a:pt x="3965447" y="12192"/>
                  </a:moveTo>
                  <a:lnTo>
                    <a:pt x="12191" y="12192"/>
                  </a:lnTo>
                  <a:lnTo>
                    <a:pt x="12191" y="6096"/>
                  </a:lnTo>
                  <a:lnTo>
                    <a:pt x="3965447" y="6096"/>
                  </a:lnTo>
                  <a:lnTo>
                    <a:pt x="3965447" y="12192"/>
                  </a:lnTo>
                  <a:close/>
                </a:path>
                <a:path w="3979545" h="2146300">
                  <a:moveTo>
                    <a:pt x="3979164" y="2145792"/>
                  </a:moveTo>
                  <a:lnTo>
                    <a:pt x="3965447" y="2145792"/>
                  </a:lnTo>
                  <a:lnTo>
                    <a:pt x="3965447" y="6096"/>
                  </a:lnTo>
                  <a:lnTo>
                    <a:pt x="3973067" y="12192"/>
                  </a:lnTo>
                  <a:lnTo>
                    <a:pt x="3979164" y="12192"/>
                  </a:lnTo>
                  <a:lnTo>
                    <a:pt x="3979164" y="2145792"/>
                  </a:lnTo>
                  <a:close/>
                </a:path>
                <a:path w="3979545" h="2146300">
                  <a:moveTo>
                    <a:pt x="3979164" y="12192"/>
                  </a:moveTo>
                  <a:lnTo>
                    <a:pt x="3973067" y="12192"/>
                  </a:lnTo>
                  <a:lnTo>
                    <a:pt x="3965447" y="6096"/>
                  </a:lnTo>
                  <a:lnTo>
                    <a:pt x="3979164" y="6096"/>
                  </a:lnTo>
                  <a:lnTo>
                    <a:pt x="3979164" y="12192"/>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7171" name="object 5"/>
          <p:cNvSpPr>
            <a:spLocks noChangeArrowheads="1"/>
          </p:cNvSpPr>
          <p:nvPr/>
        </p:nvSpPr>
        <p:spPr bwMode="auto">
          <a:xfrm>
            <a:off x="0" y="5667375"/>
            <a:ext cx="9144000" cy="119062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7172" name="object 6"/>
          <p:cNvGrpSpPr>
            <a:grpSpLocks/>
          </p:cNvGrpSpPr>
          <p:nvPr/>
        </p:nvGrpSpPr>
        <p:grpSpPr bwMode="auto">
          <a:xfrm>
            <a:off x="4940300" y="3429000"/>
            <a:ext cx="3979863" cy="2909888"/>
            <a:chOff x="4940808" y="3429000"/>
            <a:chExt cx="3979545" cy="2909570"/>
          </a:xfrm>
        </p:grpSpPr>
        <p:sp>
          <p:nvSpPr>
            <p:cNvPr id="7174" name="object 7"/>
            <p:cNvSpPr>
              <a:spLocks noChangeArrowheads="1"/>
            </p:cNvSpPr>
            <p:nvPr/>
          </p:nvSpPr>
          <p:spPr bwMode="auto">
            <a:xfrm>
              <a:off x="4953000" y="3429126"/>
              <a:ext cx="3945509" cy="288328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175" name="object 8"/>
            <p:cNvSpPr>
              <a:spLocks/>
            </p:cNvSpPr>
            <p:nvPr/>
          </p:nvSpPr>
          <p:spPr bwMode="auto">
            <a:xfrm>
              <a:off x="4940808" y="3429000"/>
              <a:ext cx="3979545" cy="2909570"/>
            </a:xfrm>
            <a:custGeom>
              <a:avLst/>
              <a:gdLst>
                <a:gd name="T0" fmla="*/ 3979164 w 3979545"/>
                <a:gd name="T1" fmla="*/ 2909316 h 2909570"/>
                <a:gd name="T2" fmla="*/ 0 w 3979545"/>
                <a:gd name="T3" fmla="*/ 2909316 h 2909570"/>
                <a:gd name="T4" fmla="*/ 0 w 3979545"/>
                <a:gd name="T5" fmla="*/ 0 h 2909570"/>
                <a:gd name="T6" fmla="*/ 12191 w 3979545"/>
                <a:gd name="T7" fmla="*/ 0 h 2909570"/>
                <a:gd name="T8" fmla="*/ 12191 w 3979545"/>
                <a:gd name="T9" fmla="*/ 2895600 h 2909570"/>
                <a:gd name="T10" fmla="*/ 6095 w 3979545"/>
                <a:gd name="T11" fmla="*/ 2895600 h 2909570"/>
                <a:gd name="T12" fmla="*/ 12191 w 3979545"/>
                <a:gd name="T13" fmla="*/ 2903220 h 2909570"/>
                <a:gd name="T14" fmla="*/ 3979164 w 3979545"/>
                <a:gd name="T15" fmla="*/ 2903220 h 2909570"/>
                <a:gd name="T16" fmla="*/ 3979164 w 3979545"/>
                <a:gd name="T17" fmla="*/ 2909316 h 2909570"/>
                <a:gd name="T18" fmla="*/ 3965447 w 3979545"/>
                <a:gd name="T19" fmla="*/ 2903220 h 2909570"/>
                <a:gd name="T20" fmla="*/ 3965447 w 3979545"/>
                <a:gd name="T21" fmla="*/ 0 h 2909570"/>
                <a:gd name="T22" fmla="*/ 3979164 w 3979545"/>
                <a:gd name="T23" fmla="*/ 0 h 2909570"/>
                <a:gd name="T24" fmla="*/ 3979164 w 3979545"/>
                <a:gd name="T25" fmla="*/ 2895600 h 2909570"/>
                <a:gd name="T26" fmla="*/ 3973067 w 3979545"/>
                <a:gd name="T27" fmla="*/ 2895600 h 2909570"/>
                <a:gd name="T28" fmla="*/ 3965447 w 3979545"/>
                <a:gd name="T29" fmla="*/ 2903220 h 2909570"/>
                <a:gd name="T30" fmla="*/ 12191 w 3979545"/>
                <a:gd name="T31" fmla="*/ 2903220 h 2909570"/>
                <a:gd name="T32" fmla="*/ 6095 w 3979545"/>
                <a:gd name="T33" fmla="*/ 2895600 h 2909570"/>
                <a:gd name="T34" fmla="*/ 12191 w 3979545"/>
                <a:gd name="T35" fmla="*/ 2895600 h 2909570"/>
                <a:gd name="T36" fmla="*/ 12191 w 3979545"/>
                <a:gd name="T37" fmla="*/ 2903220 h 2909570"/>
                <a:gd name="T38" fmla="*/ 3965447 w 3979545"/>
                <a:gd name="T39" fmla="*/ 2903220 h 2909570"/>
                <a:gd name="T40" fmla="*/ 12191 w 3979545"/>
                <a:gd name="T41" fmla="*/ 2903220 h 2909570"/>
                <a:gd name="T42" fmla="*/ 12191 w 3979545"/>
                <a:gd name="T43" fmla="*/ 2895600 h 2909570"/>
                <a:gd name="T44" fmla="*/ 3965447 w 3979545"/>
                <a:gd name="T45" fmla="*/ 2895600 h 2909570"/>
                <a:gd name="T46" fmla="*/ 3965447 w 3979545"/>
                <a:gd name="T47" fmla="*/ 2903220 h 2909570"/>
                <a:gd name="T48" fmla="*/ 3979164 w 3979545"/>
                <a:gd name="T49" fmla="*/ 2903220 h 2909570"/>
                <a:gd name="T50" fmla="*/ 3965447 w 3979545"/>
                <a:gd name="T51" fmla="*/ 2903220 h 2909570"/>
                <a:gd name="T52" fmla="*/ 3973067 w 3979545"/>
                <a:gd name="T53" fmla="*/ 2895600 h 2909570"/>
                <a:gd name="T54" fmla="*/ 3979164 w 3979545"/>
                <a:gd name="T55" fmla="*/ 2895600 h 2909570"/>
                <a:gd name="T56" fmla="*/ 3979164 w 3979545"/>
                <a:gd name="T57" fmla="*/ 2903220 h 2909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79545" h="2909570">
                  <a:moveTo>
                    <a:pt x="3979164" y="2909316"/>
                  </a:moveTo>
                  <a:lnTo>
                    <a:pt x="0" y="2909316"/>
                  </a:lnTo>
                  <a:lnTo>
                    <a:pt x="0" y="0"/>
                  </a:lnTo>
                  <a:lnTo>
                    <a:pt x="12191" y="0"/>
                  </a:lnTo>
                  <a:lnTo>
                    <a:pt x="12191" y="2895600"/>
                  </a:lnTo>
                  <a:lnTo>
                    <a:pt x="6095" y="2895600"/>
                  </a:lnTo>
                  <a:lnTo>
                    <a:pt x="12191" y="2903220"/>
                  </a:lnTo>
                  <a:lnTo>
                    <a:pt x="3979164" y="2903220"/>
                  </a:lnTo>
                  <a:lnTo>
                    <a:pt x="3979164" y="2909316"/>
                  </a:lnTo>
                  <a:close/>
                </a:path>
                <a:path w="3979545" h="2909570">
                  <a:moveTo>
                    <a:pt x="3965447" y="2903220"/>
                  </a:moveTo>
                  <a:lnTo>
                    <a:pt x="3965447" y="0"/>
                  </a:lnTo>
                  <a:lnTo>
                    <a:pt x="3979164" y="0"/>
                  </a:lnTo>
                  <a:lnTo>
                    <a:pt x="3979164" y="2895600"/>
                  </a:lnTo>
                  <a:lnTo>
                    <a:pt x="3973067" y="2895600"/>
                  </a:lnTo>
                  <a:lnTo>
                    <a:pt x="3965447" y="2903220"/>
                  </a:lnTo>
                  <a:close/>
                </a:path>
                <a:path w="3979545" h="2909570">
                  <a:moveTo>
                    <a:pt x="12191" y="2903220"/>
                  </a:moveTo>
                  <a:lnTo>
                    <a:pt x="6095" y="2895600"/>
                  </a:lnTo>
                  <a:lnTo>
                    <a:pt x="12191" y="2895600"/>
                  </a:lnTo>
                  <a:lnTo>
                    <a:pt x="12191" y="2903220"/>
                  </a:lnTo>
                  <a:close/>
                </a:path>
                <a:path w="3979545" h="2909570">
                  <a:moveTo>
                    <a:pt x="3965447" y="2903220"/>
                  </a:moveTo>
                  <a:lnTo>
                    <a:pt x="12191" y="2903220"/>
                  </a:lnTo>
                  <a:lnTo>
                    <a:pt x="12191" y="2895600"/>
                  </a:lnTo>
                  <a:lnTo>
                    <a:pt x="3965447" y="2895600"/>
                  </a:lnTo>
                  <a:lnTo>
                    <a:pt x="3965447" y="2903220"/>
                  </a:lnTo>
                  <a:close/>
                </a:path>
                <a:path w="3979545" h="2909570">
                  <a:moveTo>
                    <a:pt x="3979164" y="2903220"/>
                  </a:moveTo>
                  <a:lnTo>
                    <a:pt x="3965447" y="2903220"/>
                  </a:lnTo>
                  <a:lnTo>
                    <a:pt x="3973067" y="2895600"/>
                  </a:lnTo>
                  <a:lnTo>
                    <a:pt x="3979164" y="2895600"/>
                  </a:lnTo>
                  <a:lnTo>
                    <a:pt x="3979164" y="2903220"/>
                  </a:lnTo>
                  <a:close/>
                </a:path>
              </a:pathLst>
            </a:custGeom>
            <a:solidFill>
              <a:srgbClr val="4F81B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7173" name="object 9"/>
          <p:cNvSpPr>
            <a:spLocks noChangeArrowheads="1"/>
          </p:cNvSpPr>
          <p:nvPr/>
        </p:nvSpPr>
        <p:spPr bwMode="auto">
          <a:xfrm>
            <a:off x="228600" y="1295400"/>
            <a:ext cx="4557713" cy="42672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object 2"/>
          <p:cNvGrpSpPr>
            <a:grpSpLocks/>
          </p:cNvGrpSpPr>
          <p:nvPr/>
        </p:nvGrpSpPr>
        <p:grpSpPr bwMode="auto">
          <a:xfrm>
            <a:off x="0" y="0"/>
            <a:ext cx="9144000" cy="3429000"/>
            <a:chOff x="0" y="0"/>
            <a:chExt cx="9144000" cy="3429000"/>
          </a:xfrm>
        </p:grpSpPr>
        <p:sp>
          <p:nvSpPr>
            <p:cNvPr id="8204" name="object 3"/>
            <p:cNvSpPr>
              <a:spLocks noChangeArrowheads="1"/>
            </p:cNvSpPr>
            <p:nvPr/>
          </p:nvSpPr>
          <p:spPr bwMode="auto">
            <a:xfrm>
              <a:off x="0" y="0"/>
              <a:ext cx="4191000" cy="3429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5" name="object 4"/>
            <p:cNvSpPr>
              <a:spLocks noChangeArrowheads="1"/>
            </p:cNvSpPr>
            <p:nvPr/>
          </p:nvSpPr>
          <p:spPr bwMode="auto">
            <a:xfrm>
              <a:off x="4267200" y="0"/>
              <a:ext cx="4876800" cy="3429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5" name="object 5"/>
          <p:cNvSpPr txBox="1"/>
          <p:nvPr/>
        </p:nvSpPr>
        <p:spPr>
          <a:xfrm>
            <a:off x="4346575" y="3151188"/>
            <a:ext cx="1916113" cy="300037"/>
          </a:xfrm>
          <a:prstGeom prst="rect">
            <a:avLst/>
          </a:prstGeom>
        </p:spPr>
        <p:txBody>
          <a:bodyPr lIns="0" tIns="12700" rIns="0" bIns="0">
            <a:spAutoFit/>
          </a:bodyPr>
          <a:lstStyle/>
          <a:p>
            <a:pPr marL="12700" eaLnBrk="1" hangingPunct="1">
              <a:spcBef>
                <a:spcPts val="100"/>
              </a:spcBef>
              <a:defRPr/>
            </a:pPr>
            <a:r>
              <a:rPr b="1" spc="-5" dirty="0">
                <a:solidFill>
                  <a:srgbClr val="FF0000"/>
                </a:solidFill>
                <a:latin typeface="Arial"/>
                <a:cs typeface="Arial"/>
              </a:rPr>
              <a:t>GÃY XƯƠNG</a:t>
            </a:r>
            <a:r>
              <a:rPr b="1" spc="-105" dirty="0">
                <a:solidFill>
                  <a:srgbClr val="FF0000"/>
                </a:solidFill>
                <a:latin typeface="Arial"/>
                <a:cs typeface="Arial"/>
              </a:rPr>
              <a:t> </a:t>
            </a:r>
            <a:r>
              <a:rPr b="1" spc="-5" dirty="0">
                <a:solidFill>
                  <a:srgbClr val="FF0000"/>
                </a:solidFill>
                <a:latin typeface="Arial"/>
                <a:cs typeface="Arial"/>
              </a:rPr>
              <a:t>KÍN</a:t>
            </a:r>
            <a:endParaRPr>
              <a:latin typeface="Arial"/>
              <a:cs typeface="Arial"/>
            </a:endParaRPr>
          </a:p>
        </p:txBody>
      </p:sp>
      <p:sp>
        <p:nvSpPr>
          <p:cNvPr id="6" name="object 6"/>
          <p:cNvSpPr txBox="1"/>
          <p:nvPr/>
        </p:nvSpPr>
        <p:spPr>
          <a:xfrm>
            <a:off x="79375" y="3151188"/>
            <a:ext cx="1881188" cy="300037"/>
          </a:xfrm>
          <a:prstGeom prst="rect">
            <a:avLst/>
          </a:prstGeom>
        </p:spPr>
        <p:txBody>
          <a:bodyPr lIns="0" tIns="12700" rIns="0" bIns="0">
            <a:spAutoFit/>
          </a:bodyPr>
          <a:lstStyle/>
          <a:p>
            <a:pPr marL="12700" eaLnBrk="1" hangingPunct="1">
              <a:spcBef>
                <a:spcPts val="100"/>
              </a:spcBef>
              <a:defRPr/>
            </a:pPr>
            <a:r>
              <a:rPr b="1" spc="-5" dirty="0">
                <a:solidFill>
                  <a:srgbClr val="FF0000"/>
                </a:solidFill>
                <a:latin typeface="Arial"/>
                <a:cs typeface="Arial"/>
              </a:rPr>
              <a:t>GÃY XƯƠNG</a:t>
            </a:r>
            <a:r>
              <a:rPr b="1" spc="-110" dirty="0">
                <a:solidFill>
                  <a:srgbClr val="FF0000"/>
                </a:solidFill>
                <a:latin typeface="Arial"/>
                <a:cs typeface="Arial"/>
              </a:rPr>
              <a:t> </a:t>
            </a:r>
            <a:r>
              <a:rPr b="1" spc="-5" dirty="0">
                <a:solidFill>
                  <a:srgbClr val="FF0000"/>
                </a:solidFill>
                <a:latin typeface="Arial"/>
                <a:cs typeface="Arial"/>
              </a:rPr>
              <a:t>HỞ</a:t>
            </a:r>
            <a:endParaRPr>
              <a:latin typeface="Arial"/>
              <a:cs typeface="Arial"/>
            </a:endParaRPr>
          </a:p>
        </p:txBody>
      </p:sp>
      <p:grpSp>
        <p:nvGrpSpPr>
          <p:cNvPr id="8197" name="object 7"/>
          <p:cNvGrpSpPr>
            <a:grpSpLocks/>
          </p:cNvGrpSpPr>
          <p:nvPr/>
        </p:nvGrpSpPr>
        <p:grpSpPr bwMode="auto">
          <a:xfrm>
            <a:off x="0" y="3429000"/>
            <a:ext cx="9144000" cy="3429000"/>
            <a:chOff x="0" y="3429000"/>
            <a:chExt cx="9144000" cy="3429000"/>
          </a:xfrm>
        </p:grpSpPr>
        <p:sp>
          <p:nvSpPr>
            <p:cNvPr id="8198" name="object 8"/>
            <p:cNvSpPr>
              <a:spLocks/>
            </p:cNvSpPr>
            <p:nvPr/>
          </p:nvSpPr>
          <p:spPr bwMode="auto">
            <a:xfrm>
              <a:off x="0" y="3429000"/>
              <a:ext cx="9144000" cy="3429000"/>
            </a:xfrm>
            <a:custGeom>
              <a:avLst/>
              <a:gdLst>
                <a:gd name="T0" fmla="*/ 9144000 w 9144000"/>
                <a:gd name="T1" fmla="*/ 3429000 h 3429000"/>
                <a:gd name="T2" fmla="*/ 0 w 9144000"/>
                <a:gd name="T3" fmla="*/ 3429000 h 3429000"/>
                <a:gd name="T4" fmla="*/ 0 w 9144000"/>
                <a:gd name="T5" fmla="*/ 0 h 3429000"/>
                <a:gd name="T6" fmla="*/ 9144000 w 9144000"/>
                <a:gd name="T7" fmla="*/ 0 h 3429000"/>
                <a:gd name="T8" fmla="*/ 9144000 w 9144000"/>
                <a:gd name="T9" fmla="*/ 3429000 h 3429000"/>
              </a:gdLst>
              <a:ahLst/>
              <a:cxnLst>
                <a:cxn ang="0">
                  <a:pos x="T0" y="T1"/>
                </a:cxn>
                <a:cxn ang="0">
                  <a:pos x="T2" y="T3"/>
                </a:cxn>
                <a:cxn ang="0">
                  <a:pos x="T4" y="T5"/>
                </a:cxn>
                <a:cxn ang="0">
                  <a:pos x="T6" y="T7"/>
                </a:cxn>
                <a:cxn ang="0">
                  <a:pos x="T8" y="T9"/>
                </a:cxn>
              </a:cxnLst>
              <a:rect l="0" t="0" r="r" b="b"/>
              <a:pathLst>
                <a:path w="9144000" h="3429000">
                  <a:moveTo>
                    <a:pt x="9144000" y="3429000"/>
                  </a:moveTo>
                  <a:lnTo>
                    <a:pt x="0" y="3429000"/>
                  </a:lnTo>
                  <a:lnTo>
                    <a:pt x="0" y="0"/>
                  </a:lnTo>
                  <a:lnTo>
                    <a:pt x="9144000" y="0"/>
                  </a:lnTo>
                  <a:lnTo>
                    <a:pt x="9144000" y="3429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8199" name="object 9"/>
            <p:cNvSpPr>
              <a:spLocks noChangeArrowheads="1"/>
            </p:cNvSpPr>
            <p:nvPr/>
          </p:nvSpPr>
          <p:spPr bwMode="auto">
            <a:xfrm>
              <a:off x="0" y="5667755"/>
              <a:ext cx="9144000" cy="1190244"/>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0" name="object 10"/>
            <p:cNvSpPr>
              <a:spLocks noChangeArrowheads="1"/>
            </p:cNvSpPr>
            <p:nvPr/>
          </p:nvSpPr>
          <p:spPr bwMode="auto">
            <a:xfrm>
              <a:off x="0" y="3429000"/>
              <a:ext cx="4191000" cy="1524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1" name="object 11"/>
            <p:cNvSpPr>
              <a:spLocks noChangeArrowheads="1"/>
            </p:cNvSpPr>
            <p:nvPr/>
          </p:nvSpPr>
          <p:spPr bwMode="auto">
            <a:xfrm>
              <a:off x="4267200" y="3429000"/>
              <a:ext cx="4876800" cy="1524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2" name="object 12"/>
            <p:cNvSpPr>
              <a:spLocks noChangeArrowheads="1"/>
            </p:cNvSpPr>
            <p:nvPr/>
          </p:nvSpPr>
          <p:spPr bwMode="auto">
            <a:xfrm>
              <a:off x="0" y="3581400"/>
              <a:ext cx="4267200" cy="327660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8203" name="object 13"/>
            <p:cNvSpPr>
              <a:spLocks noChangeArrowheads="1"/>
            </p:cNvSpPr>
            <p:nvPr/>
          </p:nvSpPr>
          <p:spPr bwMode="auto">
            <a:xfrm>
              <a:off x="4267200" y="3540252"/>
              <a:ext cx="4869180" cy="3317748"/>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90600" y="0"/>
            <a:ext cx="6705600" cy="762000"/>
          </a:xfrm>
        </p:spPr>
        <p:txBody>
          <a:bodyPr/>
          <a:lstStyle/>
          <a:p>
            <a:pPr eaLnBrk="1" hangingPunct="1"/>
            <a:r>
              <a:rPr lang="vi-VN" altLang="vi-VN" sz="3600" b="1" smtClean="0">
                <a:solidFill>
                  <a:schemeClr val="bg1"/>
                </a:solidFill>
                <a:latin typeface="Times New Roman" panose="02020603050405020304" pitchFamily="18" charset="0"/>
              </a:rPr>
              <a:t>I</a:t>
            </a:r>
            <a:r>
              <a:rPr lang="en-US" altLang="vi-VN" sz="3600" b="1" smtClean="0">
                <a:solidFill>
                  <a:schemeClr val="bg1"/>
                </a:solidFill>
                <a:latin typeface="Times New Roman" panose="02020603050405020304" pitchFamily="18" charset="0"/>
              </a:rPr>
              <a:t>. DẤU HIỆU NHẬN BIẾT</a:t>
            </a:r>
          </a:p>
        </p:txBody>
      </p:sp>
      <p:sp>
        <p:nvSpPr>
          <p:cNvPr id="37891" name="Rectangle 3"/>
          <p:cNvSpPr>
            <a:spLocks noGrp="1" noChangeArrowheads="1"/>
          </p:cNvSpPr>
          <p:nvPr>
            <p:ph idx="1"/>
          </p:nvPr>
        </p:nvSpPr>
        <p:spPr>
          <a:xfrm>
            <a:off x="152400" y="1219200"/>
            <a:ext cx="8839200" cy="4419600"/>
          </a:xfrm>
        </p:spPr>
        <p:txBody>
          <a:bodyPr/>
          <a:lstStyle/>
          <a:p>
            <a:pPr marL="514350" indent="-514350" eaLnBrk="1" hangingPunct="1">
              <a:buFont typeface="Arial" panose="020B0604020202020204" pitchFamily="34" charset="0"/>
              <a:buAutoNum type="arabicPeriod"/>
            </a:pPr>
            <a:r>
              <a:rPr lang="en-US" altLang="vi-VN" b="1" smtClean="0">
                <a:latin typeface="Times New Roman" panose="02020603050405020304" pitchFamily="18" charset="0"/>
              </a:rPr>
              <a:t>Gãy xương kín:</a:t>
            </a:r>
            <a:r>
              <a:rPr lang="en-US" altLang="vi-VN" smtClean="0">
                <a:latin typeface="Times New Roman" panose="02020603050405020304" pitchFamily="18" charset="0"/>
              </a:rPr>
              <a:t> là gãy xương mà ổ gãy không thông với bên ngoài.</a:t>
            </a:r>
          </a:p>
          <a:p>
            <a:pPr marL="514350" indent="-514350" eaLnBrk="1" hangingPunct="1">
              <a:buFontTx/>
              <a:buChar char="-"/>
            </a:pPr>
            <a:r>
              <a:rPr lang="en-US" altLang="vi-VN" smtClean="0">
                <a:latin typeface="Times New Roman" panose="02020603050405020304" pitchFamily="18" charset="0"/>
              </a:rPr>
              <a:t>Đau tại vùng tổn thương, đau nhói tại điểm gãy, đau tăng lên khi nạn nhân cử động.</a:t>
            </a:r>
          </a:p>
          <a:p>
            <a:pPr marL="514350" indent="-514350" eaLnBrk="1" hangingPunct="1">
              <a:buFontTx/>
              <a:buChar char="-"/>
            </a:pPr>
            <a:r>
              <a:rPr lang="en-US" altLang="vi-VN" smtClean="0">
                <a:latin typeface="Times New Roman" panose="02020603050405020304" pitchFamily="18" charset="0"/>
              </a:rPr>
              <a:t>Biến dạng: gồ lên, ngắn, vẹo, lệch trục…</a:t>
            </a:r>
          </a:p>
          <a:p>
            <a:pPr marL="514350" indent="-514350" eaLnBrk="1" hangingPunct="1">
              <a:buFontTx/>
              <a:buChar char="-"/>
            </a:pPr>
            <a:r>
              <a:rPr lang="en-US" altLang="vi-VN" smtClean="0">
                <a:latin typeface="Times New Roman" panose="02020603050405020304" pitchFamily="18" charset="0"/>
              </a:rPr>
              <a:t>Hạn chế hoặc mất vận động, có thế có cử động bất thường.</a:t>
            </a:r>
          </a:p>
          <a:p>
            <a:pPr marL="514350" indent="-514350" eaLnBrk="1" hangingPunct="1">
              <a:buFontTx/>
              <a:buChar char="-"/>
            </a:pPr>
            <a:r>
              <a:rPr lang="en-US" altLang="vi-VN" smtClean="0">
                <a:latin typeface="Times New Roman" panose="02020603050405020304" pitchFamily="18" charset="0"/>
              </a:rPr>
              <a:t>Vùng tổn thương bầm tím, sưng nề.</a:t>
            </a:r>
            <a:endParaRPr lang="vi-VN" altLang="vi-VN" smtClean="0">
              <a:latin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ox(in)">
                                      <p:cBhvr>
                                        <p:cTn id="7" dur="5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slide(fromRight)">
                                      <p:cBhvr>
                                        <p:cTn id="12" dur="500"/>
                                        <p:tgtEl>
                                          <p:spTgt spid="378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37891">
                                            <p:txEl>
                                              <p:pRg st="1" end="1"/>
                                            </p:txEl>
                                          </p:spTgt>
                                        </p:tgtEl>
                                        <p:attrNameLst>
                                          <p:attrName>style.visibility</p:attrName>
                                        </p:attrNameLst>
                                      </p:cBhvr>
                                      <p:to>
                                        <p:strVal val="visible"/>
                                      </p:to>
                                    </p:set>
                                    <p:animEffect transition="in" filter="slide(fromRight)">
                                      <p:cBhvr>
                                        <p:cTn id="17" dur="500"/>
                                        <p:tgtEl>
                                          <p:spTgt spid="378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37891">
                                            <p:txEl>
                                              <p:pRg st="2" end="2"/>
                                            </p:txEl>
                                          </p:spTgt>
                                        </p:tgtEl>
                                        <p:attrNameLst>
                                          <p:attrName>style.visibility</p:attrName>
                                        </p:attrNameLst>
                                      </p:cBhvr>
                                      <p:to>
                                        <p:strVal val="visible"/>
                                      </p:to>
                                    </p:set>
                                    <p:animEffect transition="in" filter="slide(fromRight)">
                                      <p:cBhvr>
                                        <p:cTn id="22" dur="500"/>
                                        <p:tgtEl>
                                          <p:spTgt spid="378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37891">
                                            <p:txEl>
                                              <p:pRg st="3" end="3"/>
                                            </p:txEl>
                                          </p:spTgt>
                                        </p:tgtEl>
                                        <p:attrNameLst>
                                          <p:attrName>style.visibility</p:attrName>
                                        </p:attrNameLst>
                                      </p:cBhvr>
                                      <p:to>
                                        <p:strVal val="visible"/>
                                      </p:to>
                                    </p:set>
                                    <p:animEffect transition="in" filter="slide(fromRight)">
                                      <p:cBhvr>
                                        <p:cTn id="27" dur="500"/>
                                        <p:tgtEl>
                                          <p:spTgt spid="378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37891">
                                            <p:txEl>
                                              <p:pRg st="4" end="4"/>
                                            </p:txEl>
                                          </p:spTgt>
                                        </p:tgtEl>
                                        <p:attrNameLst>
                                          <p:attrName>style.visibility</p:attrName>
                                        </p:attrNameLst>
                                      </p:cBhvr>
                                      <p:to>
                                        <p:strVal val="visible"/>
                                      </p:to>
                                    </p:set>
                                    <p:animEffect transition="in" filter="slide(fromRight)">
                                      <p:cBhvr>
                                        <p:cTn id="32"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1219200"/>
            <a:ext cx="8229600" cy="4419600"/>
          </a:xfrm>
        </p:spPr>
        <p:txBody>
          <a:bodyPr/>
          <a:lstStyle/>
          <a:p>
            <a:pPr>
              <a:buFont typeface="Arial" panose="020B0604020202020204" pitchFamily="34" charset="0"/>
              <a:buNone/>
            </a:pPr>
            <a:r>
              <a:rPr lang="en-US" altLang="vi-VN" b="1" smtClean="0">
                <a:latin typeface="Times New Roman" panose="02020603050405020304" pitchFamily="18" charset="0"/>
              </a:rPr>
              <a:t>2. Gãy xương hở:</a:t>
            </a:r>
            <a:r>
              <a:rPr lang="en-US" altLang="vi-VN" smtClean="0">
                <a:latin typeface="Times New Roman" panose="02020603050405020304" pitchFamily="18" charset="0"/>
              </a:rPr>
              <a:t> là gãy xương mà ổ gãy thông với bên ngoài.</a:t>
            </a:r>
          </a:p>
          <a:p>
            <a:pPr>
              <a:buFontTx/>
              <a:buChar char="-"/>
            </a:pPr>
            <a:r>
              <a:rPr lang="en-US" altLang="vi-VN" smtClean="0">
                <a:latin typeface="Times New Roman" panose="02020603050405020304" pitchFamily="18" charset="0"/>
              </a:rPr>
              <a:t>Ngoài các dấu hiệu trên còn có thêm các các dấu hiệu rách da, chảy máu</a:t>
            </a:r>
          </a:p>
          <a:p>
            <a:pPr>
              <a:buFontTx/>
              <a:buChar char="-"/>
            </a:pPr>
            <a:r>
              <a:rPr lang="en-US" altLang="vi-VN" smtClean="0">
                <a:latin typeface="Times New Roman" panose="02020603050405020304" pitchFamily="18" charset="0"/>
              </a:rPr>
              <a:t>Có thể đầu xương bị gãy hở ra ngoài.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63650" y="234950"/>
            <a:ext cx="6464300" cy="561975"/>
          </a:xfrm>
        </p:spPr>
        <p:txBody>
          <a:bodyPr lIns="0" tIns="12700" rIns="0" bIns="0">
            <a:spAutoFit/>
          </a:bodyPr>
          <a:lstStyle/>
          <a:p>
            <a:pPr marL="12700">
              <a:spcBef>
                <a:spcPts val="100"/>
              </a:spcBef>
            </a:pPr>
            <a:r>
              <a:rPr lang="en-US" altLang="en-US" sz="3600" b="1" smtClean="0">
                <a:solidFill>
                  <a:srgbClr val="FFFFFF"/>
                </a:solidFill>
                <a:latin typeface="Times New Roman" panose="02020603050405020304" pitchFamily="18" charset="0"/>
              </a:rPr>
              <a:t>NHẬN BIẾT GẪY XƯƠNG HỞ</a:t>
            </a:r>
            <a:endParaRPr lang="en-US" altLang="en-US" sz="3600" b="1" smtClean="0">
              <a:latin typeface="Times New Roman" panose="02020603050405020304" pitchFamily="18" charset="0"/>
            </a:endParaRPr>
          </a:p>
        </p:txBody>
      </p:sp>
      <p:sp>
        <p:nvSpPr>
          <p:cNvPr id="3" name="object 3"/>
          <p:cNvSpPr txBox="1">
            <a:spLocks noGrp="1"/>
          </p:cNvSpPr>
          <p:nvPr>
            <p:ph type="body" idx="1"/>
          </p:nvPr>
        </p:nvSpPr>
        <p:spPr/>
        <p:txBody>
          <a:bodyPr lIns="0" tIns="17145" rIns="0" bIns="0">
            <a:spAutoFit/>
          </a:bodyPr>
          <a:lstStyle/>
          <a:p>
            <a:pPr marL="214313" indent="-193675">
              <a:lnSpc>
                <a:spcPts val="2913"/>
              </a:lnSpc>
              <a:spcBef>
                <a:spcPts val="138"/>
              </a:spcBef>
              <a:buClr>
                <a:srgbClr val="008000"/>
              </a:buClr>
              <a:buSzPct val="83000"/>
              <a:buFont typeface="Tahoma" panose="020B0604030504040204" pitchFamily="34" charset="0"/>
              <a:buChar char="•"/>
              <a:tabLst>
                <a:tab pos="214313" algn="l"/>
              </a:tabLst>
            </a:pPr>
            <a:r>
              <a:rPr lang="en-US" altLang="en-US" smtClean="0">
                <a:latin typeface="Times New Roman" panose="02020603050405020304" pitchFamily="18" charset="0"/>
              </a:rPr>
              <a:t>Có tổn thương rách da ở vùng có tổn thương </a:t>
            </a:r>
            <a:r>
              <a:rPr lang="en-US" altLang="en-US" smtClean="0">
                <a:latin typeface="Times New Roman" panose="02020603050405020304" pitchFamily="18" charset="0"/>
                <a:cs typeface="Tahoma" panose="020B0604030504040204" pitchFamily="34" charset="0"/>
              </a:rPr>
              <a:t>(</a:t>
            </a:r>
            <a:r>
              <a:rPr lang="en-US" altLang="en-US" sz="2400" i="1" smtClean="0">
                <a:latin typeface="Times New Roman" panose="02020603050405020304" pitchFamily="18" charset="0"/>
                <a:cs typeface="Tahoma" panose="020B0604030504040204" pitchFamily="34" charset="0"/>
              </a:rPr>
              <a:t>nghi</a:t>
            </a:r>
            <a:endParaRPr lang="en-US" altLang="en-US" sz="2400" smtClean="0">
              <a:latin typeface="Times New Roman" panose="02020603050405020304" pitchFamily="18" charset="0"/>
              <a:cs typeface="Tahoma" panose="020B0604030504040204" pitchFamily="34" charset="0"/>
            </a:endParaRPr>
          </a:p>
          <a:p>
            <a:pPr marL="214313" indent="-193675">
              <a:lnSpc>
                <a:spcPts val="2900"/>
              </a:lnSpc>
              <a:tabLst>
                <a:tab pos="214313" algn="l"/>
              </a:tabLst>
            </a:pPr>
            <a:r>
              <a:rPr lang="en-US" altLang="en-US" sz="2400" i="1" smtClean="0">
                <a:latin typeface="Times New Roman" panose="02020603050405020304" pitchFamily="18" charset="0"/>
                <a:cs typeface="Tahoma" panose="020B0604030504040204" pitchFamily="34" charset="0"/>
              </a:rPr>
              <a:t>ngờ tổn thương rách da thông với chỗ xương gãy).</a:t>
            </a:r>
            <a:endParaRPr lang="en-US" altLang="en-US" sz="2400" smtClean="0">
              <a:latin typeface="Times New Roman" panose="02020603050405020304" pitchFamily="18" charset="0"/>
              <a:cs typeface="Tahoma" panose="020B0604030504040204" pitchFamily="34" charset="0"/>
            </a:endParaRPr>
          </a:p>
          <a:p>
            <a:pPr marL="214313" indent="-193675">
              <a:lnSpc>
                <a:spcPts val="2875"/>
              </a:lnSpc>
              <a:buFont typeface="Tahoma" panose="020B0604030504040204" pitchFamily="34" charset="0"/>
              <a:buChar char="•"/>
              <a:tabLst>
                <a:tab pos="214313" algn="l"/>
              </a:tabLst>
            </a:pPr>
            <a:r>
              <a:rPr lang="en-US" altLang="en-US" smtClean="0">
                <a:latin typeface="Times New Roman" panose="02020603050405020304" pitchFamily="18" charset="0"/>
              </a:rPr>
              <a:t> Đôi khi nhìn thấy xương gẫy nhô lên tại vết thương</a:t>
            </a:r>
          </a:p>
          <a:p>
            <a:pPr marL="214313" indent="-193675">
              <a:tabLst>
                <a:tab pos="214313" algn="l"/>
              </a:tabLst>
            </a:pPr>
            <a:r>
              <a:rPr lang="en-US" altLang="en-US" smtClean="0">
                <a:latin typeface="Times New Roman" panose="02020603050405020304" pitchFamily="18" charset="0"/>
              </a:rPr>
              <a:t>rách da.</a:t>
            </a:r>
          </a:p>
        </p:txBody>
      </p:sp>
      <p:grpSp>
        <p:nvGrpSpPr>
          <p:cNvPr id="11268" name="object 4"/>
          <p:cNvGrpSpPr>
            <a:grpSpLocks/>
          </p:cNvGrpSpPr>
          <p:nvPr/>
        </p:nvGrpSpPr>
        <p:grpSpPr bwMode="auto">
          <a:xfrm>
            <a:off x="0" y="3238500"/>
            <a:ext cx="9144000" cy="3619500"/>
            <a:chOff x="0" y="3238500"/>
            <a:chExt cx="9144000" cy="3619500"/>
          </a:xfrm>
        </p:grpSpPr>
        <p:sp>
          <p:nvSpPr>
            <p:cNvPr id="11269" name="object 5"/>
            <p:cNvSpPr>
              <a:spLocks/>
            </p:cNvSpPr>
            <p:nvPr/>
          </p:nvSpPr>
          <p:spPr bwMode="auto">
            <a:xfrm>
              <a:off x="5181600" y="3276600"/>
              <a:ext cx="3505200" cy="152400"/>
            </a:xfrm>
            <a:custGeom>
              <a:avLst/>
              <a:gdLst>
                <a:gd name="T0" fmla="*/ 3505200 w 3505200"/>
                <a:gd name="T1" fmla="*/ 152400 h 152400"/>
                <a:gd name="T2" fmla="*/ 0 w 3505200"/>
                <a:gd name="T3" fmla="*/ 152400 h 152400"/>
                <a:gd name="T4" fmla="*/ 0 w 3505200"/>
                <a:gd name="T5" fmla="*/ 0 h 152400"/>
                <a:gd name="T6" fmla="*/ 3505200 w 3505200"/>
                <a:gd name="T7" fmla="*/ 0 h 152400"/>
                <a:gd name="T8" fmla="*/ 3505200 w 3505200"/>
                <a:gd name="T9" fmla="*/ 152400 h 152400"/>
              </a:gdLst>
              <a:ahLst/>
              <a:cxnLst>
                <a:cxn ang="0">
                  <a:pos x="T0" y="T1"/>
                </a:cxn>
                <a:cxn ang="0">
                  <a:pos x="T2" y="T3"/>
                </a:cxn>
                <a:cxn ang="0">
                  <a:pos x="T4" y="T5"/>
                </a:cxn>
                <a:cxn ang="0">
                  <a:pos x="T6" y="T7"/>
                </a:cxn>
                <a:cxn ang="0">
                  <a:pos x="T8" y="T9"/>
                </a:cxn>
              </a:cxnLst>
              <a:rect l="0" t="0" r="r" b="b"/>
              <a:pathLst>
                <a:path w="3505200" h="152400">
                  <a:moveTo>
                    <a:pt x="3505200" y="152400"/>
                  </a:moveTo>
                  <a:lnTo>
                    <a:pt x="0" y="152400"/>
                  </a:lnTo>
                  <a:lnTo>
                    <a:pt x="0" y="0"/>
                  </a:lnTo>
                  <a:lnTo>
                    <a:pt x="3505200" y="0"/>
                  </a:lnTo>
                  <a:lnTo>
                    <a:pt x="3505200" y="15240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1270" name="object 6"/>
            <p:cNvSpPr>
              <a:spLocks noChangeArrowheads="1"/>
            </p:cNvSpPr>
            <p:nvPr/>
          </p:nvSpPr>
          <p:spPr bwMode="auto">
            <a:xfrm>
              <a:off x="6004559" y="3336035"/>
              <a:ext cx="54863" cy="762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1" name="object 7"/>
            <p:cNvSpPr>
              <a:spLocks noChangeArrowheads="1"/>
            </p:cNvSpPr>
            <p:nvPr/>
          </p:nvSpPr>
          <p:spPr bwMode="auto">
            <a:xfrm>
              <a:off x="5900928" y="3351276"/>
              <a:ext cx="274320" cy="762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2" name="object 8"/>
            <p:cNvSpPr>
              <a:spLocks/>
            </p:cNvSpPr>
            <p:nvPr/>
          </p:nvSpPr>
          <p:spPr bwMode="auto">
            <a:xfrm>
              <a:off x="5143500" y="3238500"/>
              <a:ext cx="3581400" cy="190500"/>
            </a:xfrm>
            <a:custGeom>
              <a:avLst/>
              <a:gdLst>
                <a:gd name="T0" fmla="*/ 38100 w 3581400"/>
                <a:gd name="T1" fmla="*/ 190500 h 190500"/>
                <a:gd name="T2" fmla="*/ 0 w 3581400"/>
                <a:gd name="T3" fmla="*/ 190500 h 190500"/>
                <a:gd name="T4" fmla="*/ 0 w 3581400"/>
                <a:gd name="T5" fmla="*/ 0 h 190500"/>
                <a:gd name="T6" fmla="*/ 3581400 w 3581400"/>
                <a:gd name="T7" fmla="*/ 0 h 190500"/>
                <a:gd name="T8" fmla="*/ 3581400 w 3581400"/>
                <a:gd name="T9" fmla="*/ 19812 h 190500"/>
                <a:gd name="T10" fmla="*/ 38100 w 3581400"/>
                <a:gd name="T11" fmla="*/ 19812 h 190500"/>
                <a:gd name="T12" fmla="*/ 19812 w 3581400"/>
                <a:gd name="T13" fmla="*/ 38100 h 190500"/>
                <a:gd name="T14" fmla="*/ 38100 w 3581400"/>
                <a:gd name="T15" fmla="*/ 38100 h 190500"/>
                <a:gd name="T16" fmla="*/ 38100 w 3581400"/>
                <a:gd name="T17" fmla="*/ 190500 h 190500"/>
                <a:gd name="T18" fmla="*/ 38100 w 3581400"/>
                <a:gd name="T19" fmla="*/ 38100 h 190500"/>
                <a:gd name="T20" fmla="*/ 19812 w 3581400"/>
                <a:gd name="T21" fmla="*/ 38100 h 190500"/>
                <a:gd name="T22" fmla="*/ 38100 w 3581400"/>
                <a:gd name="T23" fmla="*/ 19812 h 190500"/>
                <a:gd name="T24" fmla="*/ 38100 w 3581400"/>
                <a:gd name="T25" fmla="*/ 38100 h 190500"/>
                <a:gd name="T26" fmla="*/ 3543300 w 3581400"/>
                <a:gd name="T27" fmla="*/ 38100 h 190500"/>
                <a:gd name="T28" fmla="*/ 38100 w 3581400"/>
                <a:gd name="T29" fmla="*/ 38100 h 190500"/>
                <a:gd name="T30" fmla="*/ 38100 w 3581400"/>
                <a:gd name="T31" fmla="*/ 19812 h 190500"/>
                <a:gd name="T32" fmla="*/ 3543300 w 3581400"/>
                <a:gd name="T33" fmla="*/ 19812 h 190500"/>
                <a:gd name="T34" fmla="*/ 3543300 w 3581400"/>
                <a:gd name="T35" fmla="*/ 38100 h 190500"/>
                <a:gd name="T36" fmla="*/ 3581400 w 3581400"/>
                <a:gd name="T37" fmla="*/ 190500 h 190500"/>
                <a:gd name="T38" fmla="*/ 3543300 w 3581400"/>
                <a:gd name="T39" fmla="*/ 190500 h 190500"/>
                <a:gd name="T40" fmla="*/ 3543300 w 3581400"/>
                <a:gd name="T41" fmla="*/ 19812 h 190500"/>
                <a:gd name="T42" fmla="*/ 3563111 w 3581400"/>
                <a:gd name="T43" fmla="*/ 38100 h 190500"/>
                <a:gd name="T44" fmla="*/ 3581400 w 3581400"/>
                <a:gd name="T45" fmla="*/ 38100 h 190500"/>
                <a:gd name="T46" fmla="*/ 3581400 w 3581400"/>
                <a:gd name="T47" fmla="*/ 190500 h 190500"/>
                <a:gd name="T48" fmla="*/ 3581400 w 3581400"/>
                <a:gd name="T49" fmla="*/ 38100 h 190500"/>
                <a:gd name="T50" fmla="*/ 3563111 w 3581400"/>
                <a:gd name="T51" fmla="*/ 38100 h 190500"/>
                <a:gd name="T52" fmla="*/ 3543300 w 3581400"/>
                <a:gd name="T53" fmla="*/ 19812 h 190500"/>
                <a:gd name="T54" fmla="*/ 3581400 w 3581400"/>
                <a:gd name="T55" fmla="*/ 19812 h 190500"/>
                <a:gd name="T56" fmla="*/ 3581400 w 3581400"/>
                <a:gd name="T57" fmla="*/ 38100 h 190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81400" h="190500">
                  <a:moveTo>
                    <a:pt x="38100" y="190500"/>
                  </a:moveTo>
                  <a:lnTo>
                    <a:pt x="0" y="190500"/>
                  </a:lnTo>
                  <a:lnTo>
                    <a:pt x="0" y="0"/>
                  </a:lnTo>
                  <a:lnTo>
                    <a:pt x="3581400" y="0"/>
                  </a:lnTo>
                  <a:lnTo>
                    <a:pt x="3581400" y="19812"/>
                  </a:lnTo>
                  <a:lnTo>
                    <a:pt x="38100" y="19812"/>
                  </a:lnTo>
                  <a:lnTo>
                    <a:pt x="19812" y="38100"/>
                  </a:lnTo>
                  <a:lnTo>
                    <a:pt x="38100" y="38100"/>
                  </a:lnTo>
                  <a:lnTo>
                    <a:pt x="38100" y="190500"/>
                  </a:lnTo>
                  <a:close/>
                </a:path>
                <a:path w="3581400" h="190500">
                  <a:moveTo>
                    <a:pt x="38100" y="38100"/>
                  </a:moveTo>
                  <a:lnTo>
                    <a:pt x="19812" y="38100"/>
                  </a:lnTo>
                  <a:lnTo>
                    <a:pt x="38100" y="19812"/>
                  </a:lnTo>
                  <a:lnTo>
                    <a:pt x="38100" y="38100"/>
                  </a:lnTo>
                  <a:close/>
                </a:path>
                <a:path w="3581400" h="190500">
                  <a:moveTo>
                    <a:pt x="3543300" y="38100"/>
                  </a:moveTo>
                  <a:lnTo>
                    <a:pt x="38100" y="38100"/>
                  </a:lnTo>
                  <a:lnTo>
                    <a:pt x="38100" y="19812"/>
                  </a:lnTo>
                  <a:lnTo>
                    <a:pt x="3543300" y="19812"/>
                  </a:lnTo>
                  <a:lnTo>
                    <a:pt x="3543300" y="38100"/>
                  </a:lnTo>
                  <a:close/>
                </a:path>
                <a:path w="3581400" h="190500">
                  <a:moveTo>
                    <a:pt x="3581400" y="190500"/>
                  </a:moveTo>
                  <a:lnTo>
                    <a:pt x="3543300" y="190500"/>
                  </a:lnTo>
                  <a:lnTo>
                    <a:pt x="3543300" y="19812"/>
                  </a:lnTo>
                  <a:lnTo>
                    <a:pt x="3563111" y="38100"/>
                  </a:lnTo>
                  <a:lnTo>
                    <a:pt x="3581400" y="38100"/>
                  </a:lnTo>
                  <a:lnTo>
                    <a:pt x="3581400" y="190500"/>
                  </a:lnTo>
                  <a:close/>
                </a:path>
                <a:path w="3581400" h="190500">
                  <a:moveTo>
                    <a:pt x="3581400" y="38100"/>
                  </a:moveTo>
                  <a:lnTo>
                    <a:pt x="3563111" y="38100"/>
                  </a:lnTo>
                  <a:lnTo>
                    <a:pt x="3543300" y="19812"/>
                  </a:lnTo>
                  <a:lnTo>
                    <a:pt x="3581400" y="19812"/>
                  </a:lnTo>
                  <a:lnTo>
                    <a:pt x="3581400" y="3810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1273" name="object 9"/>
            <p:cNvSpPr>
              <a:spLocks noChangeArrowheads="1"/>
            </p:cNvSpPr>
            <p:nvPr/>
          </p:nvSpPr>
          <p:spPr bwMode="auto">
            <a:xfrm>
              <a:off x="0" y="5667755"/>
              <a:ext cx="9144000" cy="1190244"/>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4" name="object 10"/>
            <p:cNvSpPr>
              <a:spLocks/>
            </p:cNvSpPr>
            <p:nvPr/>
          </p:nvSpPr>
          <p:spPr bwMode="auto">
            <a:xfrm>
              <a:off x="5181600" y="3429000"/>
              <a:ext cx="3505200" cy="2438400"/>
            </a:xfrm>
            <a:custGeom>
              <a:avLst/>
              <a:gdLst>
                <a:gd name="T0" fmla="*/ 3505200 w 3505200"/>
                <a:gd name="T1" fmla="*/ 2438400 h 2438400"/>
                <a:gd name="T2" fmla="*/ 0 w 3505200"/>
                <a:gd name="T3" fmla="*/ 2438400 h 2438400"/>
                <a:gd name="T4" fmla="*/ 0 w 3505200"/>
                <a:gd name="T5" fmla="*/ 0 h 2438400"/>
                <a:gd name="T6" fmla="*/ 3505200 w 3505200"/>
                <a:gd name="T7" fmla="*/ 0 h 2438400"/>
                <a:gd name="T8" fmla="*/ 3505200 w 3505200"/>
                <a:gd name="T9" fmla="*/ 2438400 h 2438400"/>
              </a:gdLst>
              <a:ahLst/>
              <a:cxnLst>
                <a:cxn ang="0">
                  <a:pos x="T0" y="T1"/>
                </a:cxn>
                <a:cxn ang="0">
                  <a:pos x="T2" y="T3"/>
                </a:cxn>
                <a:cxn ang="0">
                  <a:pos x="T4" y="T5"/>
                </a:cxn>
                <a:cxn ang="0">
                  <a:pos x="T6" y="T7"/>
                </a:cxn>
                <a:cxn ang="0">
                  <a:pos x="T8" y="T9"/>
                </a:cxn>
              </a:cxnLst>
              <a:rect l="0" t="0" r="r" b="b"/>
              <a:pathLst>
                <a:path w="3505200" h="2438400">
                  <a:moveTo>
                    <a:pt x="3505200" y="2438400"/>
                  </a:moveTo>
                  <a:lnTo>
                    <a:pt x="0" y="2438400"/>
                  </a:lnTo>
                  <a:lnTo>
                    <a:pt x="0" y="0"/>
                  </a:lnTo>
                  <a:lnTo>
                    <a:pt x="3505200" y="0"/>
                  </a:lnTo>
                  <a:lnTo>
                    <a:pt x="3505200" y="243840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1275" name="object 11"/>
            <p:cNvSpPr>
              <a:spLocks noChangeArrowheads="1"/>
            </p:cNvSpPr>
            <p:nvPr/>
          </p:nvSpPr>
          <p:spPr bwMode="auto">
            <a:xfrm>
              <a:off x="5291328" y="3427476"/>
              <a:ext cx="3340608" cy="240792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6" name="object 12"/>
            <p:cNvSpPr>
              <a:spLocks/>
            </p:cNvSpPr>
            <p:nvPr/>
          </p:nvSpPr>
          <p:spPr bwMode="auto">
            <a:xfrm>
              <a:off x="5143500" y="3429000"/>
              <a:ext cx="3581400" cy="2476500"/>
            </a:xfrm>
            <a:custGeom>
              <a:avLst/>
              <a:gdLst>
                <a:gd name="T0" fmla="*/ 3581400 w 3581400"/>
                <a:gd name="T1" fmla="*/ 2476500 h 2476500"/>
                <a:gd name="T2" fmla="*/ 0 w 3581400"/>
                <a:gd name="T3" fmla="*/ 2476500 h 2476500"/>
                <a:gd name="T4" fmla="*/ 0 w 3581400"/>
                <a:gd name="T5" fmla="*/ 0 h 2476500"/>
                <a:gd name="T6" fmla="*/ 38100 w 3581400"/>
                <a:gd name="T7" fmla="*/ 0 h 2476500"/>
                <a:gd name="T8" fmla="*/ 38100 w 3581400"/>
                <a:gd name="T9" fmla="*/ 2438400 h 2476500"/>
                <a:gd name="T10" fmla="*/ 19812 w 3581400"/>
                <a:gd name="T11" fmla="*/ 2438400 h 2476500"/>
                <a:gd name="T12" fmla="*/ 38100 w 3581400"/>
                <a:gd name="T13" fmla="*/ 2458212 h 2476500"/>
                <a:gd name="T14" fmla="*/ 3581400 w 3581400"/>
                <a:gd name="T15" fmla="*/ 2458212 h 2476500"/>
                <a:gd name="T16" fmla="*/ 3581400 w 3581400"/>
                <a:gd name="T17" fmla="*/ 2476500 h 2476500"/>
                <a:gd name="T18" fmla="*/ 3543300 w 3581400"/>
                <a:gd name="T19" fmla="*/ 2458212 h 2476500"/>
                <a:gd name="T20" fmla="*/ 3543300 w 3581400"/>
                <a:gd name="T21" fmla="*/ 0 h 2476500"/>
                <a:gd name="T22" fmla="*/ 3581400 w 3581400"/>
                <a:gd name="T23" fmla="*/ 0 h 2476500"/>
                <a:gd name="T24" fmla="*/ 3581400 w 3581400"/>
                <a:gd name="T25" fmla="*/ 2438400 h 2476500"/>
                <a:gd name="T26" fmla="*/ 3563111 w 3581400"/>
                <a:gd name="T27" fmla="*/ 2438400 h 2476500"/>
                <a:gd name="T28" fmla="*/ 3543300 w 3581400"/>
                <a:gd name="T29" fmla="*/ 2458212 h 2476500"/>
                <a:gd name="T30" fmla="*/ 38100 w 3581400"/>
                <a:gd name="T31" fmla="*/ 2458212 h 2476500"/>
                <a:gd name="T32" fmla="*/ 19812 w 3581400"/>
                <a:gd name="T33" fmla="*/ 2438400 h 2476500"/>
                <a:gd name="T34" fmla="*/ 38100 w 3581400"/>
                <a:gd name="T35" fmla="*/ 2438400 h 2476500"/>
                <a:gd name="T36" fmla="*/ 38100 w 3581400"/>
                <a:gd name="T37" fmla="*/ 2458212 h 2476500"/>
                <a:gd name="T38" fmla="*/ 3543300 w 3581400"/>
                <a:gd name="T39" fmla="*/ 2458212 h 2476500"/>
                <a:gd name="T40" fmla="*/ 38100 w 3581400"/>
                <a:gd name="T41" fmla="*/ 2458212 h 2476500"/>
                <a:gd name="T42" fmla="*/ 38100 w 3581400"/>
                <a:gd name="T43" fmla="*/ 2438400 h 2476500"/>
                <a:gd name="T44" fmla="*/ 3543300 w 3581400"/>
                <a:gd name="T45" fmla="*/ 2438400 h 2476500"/>
                <a:gd name="T46" fmla="*/ 3543300 w 3581400"/>
                <a:gd name="T47" fmla="*/ 2458212 h 2476500"/>
                <a:gd name="T48" fmla="*/ 3581400 w 3581400"/>
                <a:gd name="T49" fmla="*/ 2458212 h 2476500"/>
                <a:gd name="T50" fmla="*/ 3543300 w 3581400"/>
                <a:gd name="T51" fmla="*/ 2458212 h 2476500"/>
                <a:gd name="T52" fmla="*/ 3563111 w 3581400"/>
                <a:gd name="T53" fmla="*/ 2438400 h 2476500"/>
                <a:gd name="T54" fmla="*/ 3581400 w 3581400"/>
                <a:gd name="T55" fmla="*/ 2438400 h 2476500"/>
                <a:gd name="T56" fmla="*/ 3581400 w 3581400"/>
                <a:gd name="T57" fmla="*/ 2458212 h 2476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81400" h="2476500">
                  <a:moveTo>
                    <a:pt x="3581400" y="2476500"/>
                  </a:moveTo>
                  <a:lnTo>
                    <a:pt x="0" y="2476500"/>
                  </a:lnTo>
                  <a:lnTo>
                    <a:pt x="0" y="0"/>
                  </a:lnTo>
                  <a:lnTo>
                    <a:pt x="38100" y="0"/>
                  </a:lnTo>
                  <a:lnTo>
                    <a:pt x="38100" y="2438400"/>
                  </a:lnTo>
                  <a:lnTo>
                    <a:pt x="19812" y="2438400"/>
                  </a:lnTo>
                  <a:lnTo>
                    <a:pt x="38100" y="2458212"/>
                  </a:lnTo>
                  <a:lnTo>
                    <a:pt x="3581400" y="2458212"/>
                  </a:lnTo>
                  <a:lnTo>
                    <a:pt x="3581400" y="2476500"/>
                  </a:lnTo>
                  <a:close/>
                </a:path>
                <a:path w="3581400" h="2476500">
                  <a:moveTo>
                    <a:pt x="3543300" y="2458212"/>
                  </a:moveTo>
                  <a:lnTo>
                    <a:pt x="3543300" y="0"/>
                  </a:lnTo>
                  <a:lnTo>
                    <a:pt x="3581400" y="0"/>
                  </a:lnTo>
                  <a:lnTo>
                    <a:pt x="3581400" y="2438400"/>
                  </a:lnTo>
                  <a:lnTo>
                    <a:pt x="3563111" y="2438400"/>
                  </a:lnTo>
                  <a:lnTo>
                    <a:pt x="3543300" y="2458212"/>
                  </a:lnTo>
                  <a:close/>
                </a:path>
                <a:path w="3581400" h="2476500">
                  <a:moveTo>
                    <a:pt x="38100" y="2458212"/>
                  </a:moveTo>
                  <a:lnTo>
                    <a:pt x="19812" y="2438400"/>
                  </a:lnTo>
                  <a:lnTo>
                    <a:pt x="38100" y="2438400"/>
                  </a:lnTo>
                  <a:lnTo>
                    <a:pt x="38100" y="2458212"/>
                  </a:lnTo>
                  <a:close/>
                </a:path>
                <a:path w="3581400" h="2476500">
                  <a:moveTo>
                    <a:pt x="3543300" y="2458212"/>
                  </a:moveTo>
                  <a:lnTo>
                    <a:pt x="38100" y="2458212"/>
                  </a:lnTo>
                  <a:lnTo>
                    <a:pt x="38100" y="2438400"/>
                  </a:lnTo>
                  <a:lnTo>
                    <a:pt x="3543300" y="2438400"/>
                  </a:lnTo>
                  <a:lnTo>
                    <a:pt x="3543300" y="2458212"/>
                  </a:lnTo>
                  <a:close/>
                </a:path>
                <a:path w="3581400" h="2476500">
                  <a:moveTo>
                    <a:pt x="3581400" y="2458212"/>
                  </a:moveTo>
                  <a:lnTo>
                    <a:pt x="3543300" y="2458212"/>
                  </a:lnTo>
                  <a:lnTo>
                    <a:pt x="3563111" y="2438400"/>
                  </a:lnTo>
                  <a:lnTo>
                    <a:pt x="3581400" y="2438400"/>
                  </a:lnTo>
                  <a:lnTo>
                    <a:pt x="3581400" y="245821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1277" name="object 13"/>
            <p:cNvSpPr>
              <a:spLocks noChangeArrowheads="1"/>
            </p:cNvSpPr>
            <p:nvPr/>
          </p:nvSpPr>
          <p:spPr bwMode="auto">
            <a:xfrm>
              <a:off x="685800" y="3276600"/>
              <a:ext cx="3429000" cy="25908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65350" y="257175"/>
            <a:ext cx="4810125" cy="574675"/>
          </a:xfrm>
        </p:spPr>
        <p:txBody>
          <a:bodyPr lIns="0" tIns="12700" rIns="0" bIns="0" rtlCol="0">
            <a:spAutoFit/>
          </a:bodyPr>
          <a:lstStyle/>
          <a:p>
            <a:pPr marL="12700">
              <a:spcBef>
                <a:spcPts val="100"/>
              </a:spcBef>
              <a:defRPr/>
            </a:pPr>
            <a:r>
              <a:rPr sz="3600" spc="-5" dirty="0">
                <a:solidFill>
                  <a:srgbClr val="FFFFFF"/>
                </a:solidFill>
              </a:rPr>
              <a:t>SƠ </a:t>
            </a:r>
            <a:r>
              <a:rPr sz="3600" spc="-260" dirty="0">
                <a:solidFill>
                  <a:srgbClr val="FFFFFF"/>
                </a:solidFill>
              </a:rPr>
              <a:t>CỨU </a:t>
            </a:r>
            <a:r>
              <a:rPr sz="3600" spc="-385" dirty="0">
                <a:solidFill>
                  <a:srgbClr val="FFFFFF"/>
                </a:solidFill>
              </a:rPr>
              <a:t>GẪY</a:t>
            </a:r>
            <a:r>
              <a:rPr sz="3600" spc="165" dirty="0">
                <a:solidFill>
                  <a:srgbClr val="FFFFFF"/>
                </a:solidFill>
              </a:rPr>
              <a:t> </a:t>
            </a:r>
            <a:r>
              <a:rPr sz="3600" spc="-160" dirty="0">
                <a:solidFill>
                  <a:srgbClr val="FFFFFF"/>
                </a:solidFill>
              </a:rPr>
              <a:t>XƯƠNG</a:t>
            </a:r>
            <a:endParaRPr sz="3600"/>
          </a:p>
        </p:txBody>
      </p:sp>
      <p:grpSp>
        <p:nvGrpSpPr>
          <p:cNvPr id="12291" name="object 3"/>
          <p:cNvGrpSpPr>
            <a:grpSpLocks/>
          </p:cNvGrpSpPr>
          <p:nvPr/>
        </p:nvGrpSpPr>
        <p:grpSpPr bwMode="auto">
          <a:xfrm>
            <a:off x="0" y="3429000"/>
            <a:ext cx="9144000" cy="3429000"/>
            <a:chOff x="0" y="3429000"/>
            <a:chExt cx="9144000" cy="3429000"/>
          </a:xfrm>
        </p:grpSpPr>
        <p:sp>
          <p:nvSpPr>
            <p:cNvPr id="12293" name="object 4"/>
            <p:cNvSpPr>
              <a:spLocks/>
            </p:cNvSpPr>
            <p:nvPr/>
          </p:nvSpPr>
          <p:spPr bwMode="auto">
            <a:xfrm>
              <a:off x="0" y="3429000"/>
              <a:ext cx="9144000" cy="3429000"/>
            </a:xfrm>
            <a:custGeom>
              <a:avLst/>
              <a:gdLst>
                <a:gd name="T0" fmla="*/ 9144000 w 9144000"/>
                <a:gd name="T1" fmla="*/ 3429000 h 3429000"/>
                <a:gd name="T2" fmla="*/ 0 w 9144000"/>
                <a:gd name="T3" fmla="*/ 3429000 h 3429000"/>
                <a:gd name="T4" fmla="*/ 0 w 9144000"/>
                <a:gd name="T5" fmla="*/ 0 h 3429000"/>
                <a:gd name="T6" fmla="*/ 9144000 w 9144000"/>
                <a:gd name="T7" fmla="*/ 0 h 3429000"/>
                <a:gd name="T8" fmla="*/ 9144000 w 9144000"/>
                <a:gd name="T9" fmla="*/ 3429000 h 3429000"/>
              </a:gdLst>
              <a:ahLst/>
              <a:cxnLst>
                <a:cxn ang="0">
                  <a:pos x="T0" y="T1"/>
                </a:cxn>
                <a:cxn ang="0">
                  <a:pos x="T2" y="T3"/>
                </a:cxn>
                <a:cxn ang="0">
                  <a:pos x="T4" y="T5"/>
                </a:cxn>
                <a:cxn ang="0">
                  <a:pos x="T6" y="T7"/>
                </a:cxn>
                <a:cxn ang="0">
                  <a:pos x="T8" y="T9"/>
                </a:cxn>
              </a:cxnLst>
              <a:rect l="0" t="0" r="r" b="b"/>
              <a:pathLst>
                <a:path w="9144000" h="3429000">
                  <a:moveTo>
                    <a:pt x="9144000" y="3429000"/>
                  </a:moveTo>
                  <a:lnTo>
                    <a:pt x="0" y="3429000"/>
                  </a:lnTo>
                  <a:lnTo>
                    <a:pt x="0" y="0"/>
                  </a:lnTo>
                  <a:lnTo>
                    <a:pt x="9144000" y="0"/>
                  </a:lnTo>
                  <a:lnTo>
                    <a:pt x="9144000" y="3429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2294" name="object 5"/>
            <p:cNvSpPr>
              <a:spLocks noChangeArrowheads="1"/>
            </p:cNvSpPr>
            <p:nvPr/>
          </p:nvSpPr>
          <p:spPr bwMode="auto">
            <a:xfrm>
              <a:off x="0" y="5667755"/>
              <a:ext cx="9144000" cy="1190244"/>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2295" name="object 6"/>
            <p:cNvSpPr>
              <a:spLocks/>
            </p:cNvSpPr>
            <p:nvPr/>
          </p:nvSpPr>
          <p:spPr bwMode="auto">
            <a:xfrm>
              <a:off x="4707635" y="3610355"/>
              <a:ext cx="126364" cy="26034"/>
            </a:xfrm>
            <a:custGeom>
              <a:avLst/>
              <a:gdLst>
                <a:gd name="T0" fmla="*/ 126364 w 126364"/>
                <a:gd name="T1" fmla="*/ 25908 h 26035"/>
                <a:gd name="T2" fmla="*/ 0 w 126364"/>
                <a:gd name="T3" fmla="*/ 25908 h 26035"/>
                <a:gd name="T4" fmla="*/ 0 w 126364"/>
                <a:gd name="T5" fmla="*/ 0 h 26035"/>
                <a:gd name="T6" fmla="*/ 126364 w 126364"/>
                <a:gd name="T7" fmla="*/ 0 h 26035"/>
                <a:gd name="T8" fmla="*/ 126364 w 126364"/>
                <a:gd name="T9" fmla="*/ 25908 h 26035"/>
              </a:gdLst>
              <a:ahLst/>
              <a:cxnLst>
                <a:cxn ang="0">
                  <a:pos x="T0" y="T1"/>
                </a:cxn>
                <a:cxn ang="0">
                  <a:pos x="T2" y="T3"/>
                </a:cxn>
                <a:cxn ang="0">
                  <a:pos x="T4" y="T5"/>
                </a:cxn>
                <a:cxn ang="0">
                  <a:pos x="T6" y="T7"/>
                </a:cxn>
                <a:cxn ang="0">
                  <a:pos x="T8" y="T9"/>
                </a:cxn>
              </a:cxnLst>
              <a:rect l="0" t="0" r="r" b="b"/>
              <a:pathLst>
                <a:path w="126364" h="26035">
                  <a:moveTo>
                    <a:pt x="126364" y="25908"/>
                  </a:moveTo>
                  <a:lnTo>
                    <a:pt x="0" y="25908"/>
                  </a:lnTo>
                  <a:lnTo>
                    <a:pt x="0" y="0"/>
                  </a:lnTo>
                  <a:lnTo>
                    <a:pt x="126364" y="0"/>
                  </a:lnTo>
                  <a:lnTo>
                    <a:pt x="126364" y="259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
        <p:nvSpPr>
          <p:cNvPr id="7" name="object 7"/>
          <p:cNvSpPr txBox="1"/>
          <p:nvPr/>
        </p:nvSpPr>
        <p:spPr>
          <a:xfrm>
            <a:off x="334963" y="1304925"/>
            <a:ext cx="8462962" cy="3425825"/>
          </a:xfrm>
          <a:prstGeom prst="rect">
            <a:avLst/>
          </a:prstGeom>
        </p:spPr>
        <p:txBody>
          <a:bodyPr lIns="0" tIns="109855" rIns="0" bIns="0">
            <a:spAutoFit/>
          </a:bodyPr>
          <a:lstStyle>
            <a:lvl1pPr marL="127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863"/>
              </a:spcBef>
            </a:pPr>
            <a:r>
              <a:rPr lang="en-US" altLang="en-US" sz="3200" b="1">
                <a:latin typeface="Times New Roman" panose="02020603050405020304" pitchFamily="18" charset="0"/>
                <a:cs typeface="Tahoma" panose="020B0604030504040204" pitchFamily="34" charset="0"/>
              </a:rPr>
              <a:t>Nguyên tắc </a:t>
            </a:r>
            <a:r>
              <a:rPr lang="en-US" altLang="en-US" sz="3200" b="1">
                <a:solidFill>
                  <a:srgbClr val="FF0000"/>
                </a:solidFill>
                <a:latin typeface="Times New Roman" panose="02020603050405020304" pitchFamily="18" charset="0"/>
                <a:cs typeface="Tahoma" panose="020B0604030504040204" pitchFamily="34" charset="0"/>
              </a:rPr>
              <a:t>4 không</a:t>
            </a:r>
            <a:r>
              <a:rPr lang="en-US" altLang="en-US" sz="3200" b="1">
                <a:latin typeface="Times New Roman" panose="02020603050405020304" pitchFamily="18" charset="0"/>
                <a:cs typeface="Tahoma" panose="020B0604030504040204" pitchFamily="34" charset="0"/>
              </a:rPr>
              <a:t>:</a:t>
            </a:r>
            <a:endParaRPr lang="en-US" altLang="en-US" sz="3200">
              <a:latin typeface="Times New Roman" panose="02020603050405020304" pitchFamily="18" charset="0"/>
              <a:cs typeface="Tahoma" panose="020B0604030504040204" pitchFamily="34" charset="0"/>
            </a:endParaRPr>
          </a:p>
          <a:p>
            <a:pPr eaLnBrk="1" hangingPunct="1">
              <a:spcBef>
                <a:spcPts val="775"/>
              </a:spcBef>
              <a:buSzPct val="64000"/>
              <a:buFontTx/>
              <a:buAutoNum type="arabicPeriod"/>
            </a:pPr>
            <a:r>
              <a:rPr lang="en-US" altLang="en-US" sz="3200">
                <a:solidFill>
                  <a:srgbClr val="FF0000"/>
                </a:solidFill>
                <a:latin typeface="Times New Roman" panose="02020603050405020304" pitchFamily="18" charset="0"/>
                <a:cs typeface="Tahoma" panose="020B0604030504040204" pitchFamily="34" charset="0"/>
              </a:rPr>
              <a:t>Không </a:t>
            </a:r>
            <a:r>
              <a:rPr lang="en-US" altLang="en-US" sz="3200">
                <a:latin typeface="Times New Roman" panose="02020603050405020304" pitchFamily="18" charset="0"/>
                <a:cs typeface="Tahoma" panose="020B0604030504040204" pitchFamily="34" charset="0"/>
              </a:rPr>
              <a:t>được</a:t>
            </a:r>
            <a:r>
              <a:rPr lang="en-US" altLang="en-US" sz="3200">
                <a:solidFill>
                  <a:srgbClr val="001F5F"/>
                </a:solidFill>
                <a:latin typeface="Times New Roman" panose="02020603050405020304" pitchFamily="18" charset="0"/>
                <a:cs typeface="Tahoma" panose="020B0604030504040204" pitchFamily="34" charset="0"/>
              </a:rPr>
              <a:t> </a:t>
            </a:r>
            <a:r>
              <a:rPr lang="en-US" altLang="en-US" sz="3200" u="sng">
                <a:solidFill>
                  <a:srgbClr val="001F5F"/>
                </a:solidFill>
                <a:latin typeface="Times New Roman" panose="02020603050405020304" pitchFamily="18" charset="0"/>
                <a:cs typeface="Tahoma" panose="020B0604030504040204" pitchFamily="34" charset="0"/>
              </a:rPr>
              <a:t>lắc</a:t>
            </a:r>
            <a:r>
              <a:rPr lang="en-US" altLang="en-US" sz="3200">
                <a:solidFill>
                  <a:srgbClr val="001F5F"/>
                </a:solidFill>
                <a:latin typeface="Times New Roman" panose="02020603050405020304" pitchFamily="18" charset="0"/>
                <a:cs typeface="Tahoma" panose="020B0604030504040204" pitchFamily="34" charset="0"/>
              </a:rPr>
              <a:t> </a:t>
            </a:r>
            <a:r>
              <a:rPr lang="en-US" altLang="en-US" sz="3200">
                <a:latin typeface="Times New Roman" panose="02020603050405020304" pitchFamily="18" charset="0"/>
                <a:cs typeface="Tahoma" panose="020B0604030504040204" pitchFamily="34" charset="0"/>
              </a:rPr>
              <a:t>chi gẫy</a:t>
            </a:r>
          </a:p>
          <a:p>
            <a:pPr eaLnBrk="1" hangingPunct="1">
              <a:spcBef>
                <a:spcPts val="763"/>
              </a:spcBef>
              <a:buSzPct val="64000"/>
              <a:buFontTx/>
              <a:buAutoNum type="arabicPeriod"/>
            </a:pPr>
            <a:r>
              <a:rPr lang="en-US" altLang="en-US" sz="3200">
                <a:solidFill>
                  <a:srgbClr val="FF0000"/>
                </a:solidFill>
                <a:latin typeface="Times New Roman" panose="02020603050405020304" pitchFamily="18" charset="0"/>
                <a:cs typeface="Tahoma" panose="020B0604030504040204" pitchFamily="34" charset="0"/>
              </a:rPr>
              <a:t>Không</a:t>
            </a:r>
            <a:r>
              <a:rPr lang="en-US" altLang="en-US" sz="3200">
                <a:solidFill>
                  <a:srgbClr val="001F5F"/>
                </a:solidFill>
                <a:latin typeface="Times New Roman" panose="02020603050405020304" pitchFamily="18" charset="0"/>
                <a:cs typeface="Tahoma" panose="020B0604030504040204" pitchFamily="34" charset="0"/>
              </a:rPr>
              <a:t> </a:t>
            </a:r>
            <a:r>
              <a:rPr lang="en-US" altLang="en-US" sz="3200" u="sng">
                <a:solidFill>
                  <a:srgbClr val="001F5F"/>
                </a:solidFill>
                <a:latin typeface="Times New Roman" panose="02020603050405020304" pitchFamily="18" charset="0"/>
                <a:cs typeface="Tahoma" panose="020B0604030504040204" pitchFamily="34" charset="0"/>
              </a:rPr>
              <a:t>kéo nắn</a:t>
            </a:r>
            <a:r>
              <a:rPr lang="en-US" altLang="en-US" sz="3200">
                <a:solidFill>
                  <a:srgbClr val="001F5F"/>
                </a:solidFill>
                <a:latin typeface="Times New Roman" panose="02020603050405020304" pitchFamily="18" charset="0"/>
                <a:cs typeface="Tahoma" panose="020B0604030504040204" pitchFamily="34" charset="0"/>
              </a:rPr>
              <a:t> </a:t>
            </a:r>
            <a:r>
              <a:rPr lang="en-US" altLang="en-US" sz="3200">
                <a:latin typeface="Times New Roman" panose="02020603050405020304" pitchFamily="18" charset="0"/>
                <a:cs typeface="Tahoma" panose="020B0604030504040204" pitchFamily="34" charset="0"/>
              </a:rPr>
              <a:t>chi về vị trí tự nhiên</a:t>
            </a:r>
          </a:p>
          <a:p>
            <a:pPr eaLnBrk="1" hangingPunct="1">
              <a:spcBef>
                <a:spcPts val="775"/>
              </a:spcBef>
              <a:buSzPct val="64000"/>
              <a:buFontTx/>
              <a:buAutoNum type="arabicPeriod"/>
            </a:pPr>
            <a:r>
              <a:rPr lang="en-US" altLang="en-US" sz="3200">
                <a:solidFill>
                  <a:srgbClr val="FF0000"/>
                </a:solidFill>
                <a:latin typeface="Times New Roman" panose="02020603050405020304" pitchFamily="18" charset="0"/>
                <a:cs typeface="Tahoma" panose="020B0604030504040204" pitchFamily="34" charset="0"/>
              </a:rPr>
              <a:t>Không</a:t>
            </a:r>
            <a:r>
              <a:rPr lang="en-US" altLang="en-US" sz="3200">
                <a:solidFill>
                  <a:srgbClr val="001F5F"/>
                </a:solidFill>
                <a:latin typeface="Times New Roman" panose="02020603050405020304" pitchFamily="18" charset="0"/>
                <a:cs typeface="Tahoma" panose="020B0604030504040204" pitchFamily="34" charset="0"/>
              </a:rPr>
              <a:t> </a:t>
            </a:r>
            <a:r>
              <a:rPr lang="en-US" altLang="en-US" sz="3200" u="sng">
                <a:solidFill>
                  <a:srgbClr val="001F5F"/>
                </a:solidFill>
                <a:latin typeface="Times New Roman" panose="02020603050405020304" pitchFamily="18" charset="0"/>
                <a:cs typeface="Tahoma" panose="020B0604030504040204" pitchFamily="34" charset="0"/>
              </a:rPr>
              <a:t>cởi bỏ</a:t>
            </a:r>
            <a:r>
              <a:rPr lang="en-US" altLang="en-US" sz="3200">
                <a:solidFill>
                  <a:srgbClr val="001F5F"/>
                </a:solidFill>
                <a:latin typeface="Times New Roman" panose="02020603050405020304" pitchFamily="18" charset="0"/>
                <a:cs typeface="Tahoma" panose="020B0604030504040204" pitchFamily="34" charset="0"/>
              </a:rPr>
              <a:t> </a:t>
            </a:r>
            <a:r>
              <a:rPr lang="en-US" altLang="en-US" sz="3200">
                <a:latin typeface="Times New Roman" panose="02020603050405020304" pitchFamily="18" charset="0"/>
                <a:cs typeface="Tahoma" panose="020B0604030504040204" pitchFamily="34" charset="0"/>
              </a:rPr>
              <a:t>quần áo, giầy dép</a:t>
            </a:r>
          </a:p>
          <a:p>
            <a:pPr eaLnBrk="1" hangingPunct="1">
              <a:spcBef>
                <a:spcPts val="775"/>
              </a:spcBef>
              <a:buSzPct val="64000"/>
              <a:buFontTx/>
              <a:buAutoNum type="arabicPeriod"/>
            </a:pPr>
            <a:r>
              <a:rPr lang="en-US" altLang="en-US" sz="3200">
                <a:solidFill>
                  <a:srgbClr val="FF0000"/>
                </a:solidFill>
                <a:latin typeface="Times New Roman" panose="02020603050405020304" pitchFamily="18" charset="0"/>
                <a:cs typeface="Tahoma" panose="020B0604030504040204" pitchFamily="34" charset="0"/>
              </a:rPr>
              <a:t>Không</a:t>
            </a:r>
            <a:r>
              <a:rPr lang="en-US" altLang="en-US" sz="3200">
                <a:solidFill>
                  <a:srgbClr val="001F5F"/>
                </a:solidFill>
                <a:latin typeface="Times New Roman" panose="02020603050405020304" pitchFamily="18" charset="0"/>
                <a:cs typeface="Tahoma" panose="020B0604030504040204" pitchFamily="34" charset="0"/>
              </a:rPr>
              <a:t> </a:t>
            </a:r>
            <a:r>
              <a:rPr lang="en-US" altLang="en-US" sz="3200" u="sng">
                <a:solidFill>
                  <a:srgbClr val="001F5F"/>
                </a:solidFill>
                <a:latin typeface="Times New Roman" panose="02020603050405020304" pitchFamily="18" charset="0"/>
                <a:cs typeface="Tahoma" panose="020B0604030504040204" pitchFamily="34" charset="0"/>
              </a:rPr>
              <a:t>vận chuyển</a:t>
            </a:r>
            <a:r>
              <a:rPr lang="en-US" altLang="en-US" sz="3200">
                <a:solidFill>
                  <a:srgbClr val="001F5F"/>
                </a:solidFill>
                <a:latin typeface="Times New Roman" panose="02020603050405020304" pitchFamily="18" charset="0"/>
                <a:cs typeface="Tahoma" panose="020B0604030504040204" pitchFamily="34" charset="0"/>
              </a:rPr>
              <a:t> </a:t>
            </a:r>
            <a:r>
              <a:rPr lang="en-US" altLang="en-US" sz="3200">
                <a:latin typeface="Times New Roman" panose="02020603050405020304" pitchFamily="18" charset="0"/>
                <a:cs typeface="Tahoma" panose="020B0604030504040204" pitchFamily="34" charset="0"/>
              </a:rPr>
              <a:t>nạn nhân khi chưa cố định gẫy xương</a:t>
            </a:r>
          </a:p>
        </p:txBody>
      </p:sp>
    </p:spTree>
  </p:cSld>
  <p:clrMapOvr>
    <a:masterClrMapping/>
  </p:clrMapOvr>
</p:sld>
</file>

<file path=ppt/theme/theme1.xml><?xml version="1.0" encoding="utf-8"?>
<a:theme xmlns:a="http://schemas.openxmlformats.org/drawingml/2006/main" name="CT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2355</TotalTime>
  <Words>1444</Words>
  <Application>Microsoft Office PowerPoint</Application>
  <PresentationFormat>On-screen Show (4:3)</PresentationFormat>
  <Paragraphs>172</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Tahoma</vt:lpstr>
      <vt:lpstr>Calibri</vt:lpstr>
      <vt:lpstr>Times New Roman</vt:lpstr>
      <vt:lpstr>Wingdings</vt:lpstr>
      <vt:lpstr>CTD</vt:lpstr>
      <vt:lpstr>TẬP HUẤN CBGV- CNV- HS CÁCH  SƠ CỨU GÃY XƯƠNG                              Nhân viên y tế: Đặng Thị Thúy Hằng</vt:lpstr>
      <vt:lpstr> TỔN THƯƠNG XƯƠNG KHỚP </vt:lpstr>
      <vt:lpstr>PHÂN LOẠI GẪY XƯƠNG</vt:lpstr>
      <vt:lpstr>PowerPoint Presentation</vt:lpstr>
      <vt:lpstr>PowerPoint Presentation</vt:lpstr>
      <vt:lpstr>I. DẤU HIỆU NHẬN BIẾT</vt:lpstr>
      <vt:lpstr>PowerPoint Presentation</vt:lpstr>
      <vt:lpstr>NHẬN BIẾT GẪY XƯƠNG HỞ</vt:lpstr>
      <vt:lpstr>SƠ CỨU GẪY XƯƠNG</vt:lpstr>
      <vt:lpstr>SƠ CỨU GẪY XƯƠNG</vt:lpstr>
      <vt:lpstr>SƠ CỨU GẪY XƯƠNG HỞ</vt:lpstr>
      <vt:lpstr>Nguyên tắc chung</vt:lpstr>
      <vt:lpstr>Nguyên tắc</vt:lpstr>
      <vt:lpstr>SƠ CỨU GẪY XƯƠNG</vt:lpstr>
      <vt:lpstr>SƠ CỨU GẪY XƯƠNG</vt:lpstr>
      <vt:lpstr>Xử trí</vt:lpstr>
      <vt:lpstr>Xử trí</vt:lpstr>
      <vt:lpstr>PowerPoint Presentation</vt:lpstr>
      <vt:lpstr>Bong gân</vt:lpstr>
      <vt:lpstr>3. Bong gân</vt:lpstr>
      <vt:lpstr>4. Sai khớp</vt:lpstr>
      <vt:lpstr>II: Nguyên nhân</vt:lpstr>
      <vt:lpstr>III: Nguy cơ</vt:lpstr>
      <vt:lpstr>IV: Xử trí</vt:lpstr>
      <vt:lpstr>2. Xử trí một số trường hợp gãy xương</vt:lpstr>
      <vt:lpstr>PowerPoint Presentation</vt:lpstr>
      <vt:lpstr>2. Gãy xương cánh tay</vt:lpstr>
      <vt:lpstr>PowerPoint Presentation</vt:lpstr>
      <vt:lpstr>3.Gãy xương cẳng chân</vt:lpstr>
      <vt:lpstr>PowerPoint Presentation</vt:lpstr>
      <vt:lpstr>4. Gãy xương đùi</vt:lpstr>
      <vt:lpstr>PowerPoint Presentation</vt:lpstr>
      <vt:lpstr>5. Gãy xương sườn</vt:lpstr>
      <vt:lpstr>6. Xử trí bong gân, sai khớp</vt:lpstr>
      <vt:lpstr>V: phòng ngừa</vt:lpstr>
      <vt:lpstr>Các điểm cần ghi nhớ</vt:lpstr>
      <vt:lpstr>Xin trân trọng cảm ơn!</vt:lpstr>
    </vt:vector>
  </TitlesOfParts>
  <Company>Tin Hung  Co, Ldt...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Sơ cấp cứu (Đại cương)</dc:title>
  <dc:creator>Du Hai Duong</dc:creator>
  <cp:lastModifiedBy>Admin</cp:lastModifiedBy>
  <cp:revision>181</cp:revision>
  <dcterms:created xsi:type="dcterms:W3CDTF">2012-09-27T21:06:42Z</dcterms:created>
  <dcterms:modified xsi:type="dcterms:W3CDTF">2020-10-22T13:54:23Z</dcterms:modified>
</cp:coreProperties>
</file>